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Sora Light" panose="020B0604020202020204" charset="0"/>
      <p:regular r:id="rId14"/>
    </p:embeddedFont>
    <p:embeddedFont>
      <p:font typeface="Sora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31:51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5100 375 24575,'-1857'0'0,"1825"-2"0,0-1 0,-35-8 0,32 5 0,-51-4 0,79 10 0,0-1 0,0 1 0,0-2 0,0 1 0,0-1 0,1 0 0,-13-6 0,18 8 0,0-1 0,-1 1 0,1-1 0,0 0 0,0 0 0,-1 0 0,1 0 0,0 0 0,0 0 0,0 0 0,0 0 0,0 0 0,0 0 0,1 0 0,-1-1 0,0 1 0,1 0 0,-1-1 0,0 1 0,1-1 0,0 1 0,-1 0 0,1-1 0,0 1 0,0-1 0,0 1 0,0-1 0,0 1 0,0-1 0,0 1 0,0-1 0,1 1 0,-1 0 0,0-1 0,1 1 0,-1-1 0,1 1 0,0 0 0,-1-1 0,1 1 0,0 0 0,0 0 0,0 0 0,1-2 0,2-1 0,0 0 0,0 0 0,0 0 0,0 0 0,0 1 0,1 0 0,0 0 0,0 0 0,0 0 0,0 1 0,0 0 0,0 0 0,11-2 0,8-2 0,48-3 0,-19 2 0,101-26 0,-96 19 0,0 2 0,106-8 0,34 5 0,22 0 0,402 14 0,-286 2 0,-312 1 0,-1 1 0,1 0 0,31 10 0,-24-5 0,-26-7 0,0 0 0,-1 0 0,1 1 0,0-1 0,-1 1 0,1 0 0,-1 1 0,0-1 0,0 1 0,0 0 0,0 0 0,0 0 0,-1 0 0,1 1 0,-1-1 0,0 1 0,4 5 0,-5-4 0,0 0 0,0-1 0,-1 1 0,1 0 0,-1 0 0,0 0 0,-1 0 0,1 0 0,-1 0 0,0 0 0,0 0 0,-1 1 0,0-1 0,1 0 0,-2-1 0,-2 10 0,-1 8 0,-2 0 0,-1-1 0,0 0 0,-2 0 0,0-1 0,-21 30 0,24-40 0,1 1 0,1-1 0,-1 1 0,2 0 0,-1 0 0,2 0 0,-4 14 0,5-14 0,-1-1 0,-1 1 0,1-1 0,-2 1 0,1-1 0,-2 0 0,1-1 0,-11 15 0,9-17 0,0-1 0,0 0 0,-1 0 0,0 0 0,0-1 0,0 0 0,-1 0 0,1-1 0,-1 0 0,0-1 0,0 0 0,-1 0 0,1-1 0,-14 1 0,-12 0 0,-1-1 0,-57-6 0,15 1 0,51 3 0,-1-2 0,1-1 0,0 0 0,1-2 0,-1-2 0,-48-17 0,57 18 0,-1 1 0,1 1 0,-1 1 0,-21-2 0,20 4 0,0-2 0,1 0 0,-35-11 0,-114-43 0,165 56 0,-170-50 0,141 41 0,-61-8 0,23 4 0,40 10 0,1 0 0,-1 2 0,-43 2 0,-31-1 0,82-2 0,-40-11 0,18 3 0,5 3 0,0 0 0,0 1 0,-63-4 0,-389 13 0,472-4 0,0 0 0,0 0 0,-19-7 0,-37-4 0,38 10 0,-128-17 0,93 12 0,0 2 0,-122 7 0,74 1 0,91-2 0,4 2 0,0-2 0,1-1 0,-1-1 0,0-1 0,1-1 0,0-1 0,-36-12 0,39 8 0,-15-7 0,0 3 0,-48-12 0,70 21 0,0 0 0,0-1 0,1 0 0,-20-11 0,28 14 0,1-1 0,0 1 0,0-1 0,0 0 0,0 0 0,0 0 0,0 0 0,1-1 0,0 0 0,-1 1 0,2-1 0,-1 0 0,0-1 0,1 1 0,0 0 0,-3-8 0,4 10 0,1-1 0,0 0 0,0 0 0,0 1 0,0-1 0,1 0 0,-1 0 0,1 1 0,0-1 0,-1 0 0,1 1 0,0-1 0,1 1 0,-1-1 0,0 1 0,1 0 0,-1-1 0,1 1 0,0 0 0,0 0 0,0 0 0,0 0 0,0 0 0,0 1 0,0-1 0,1 1 0,-1-1 0,0 1 0,6-2 0,7-4 0,1 1 0,0 0 0,27-5 0,-32 8 0,23-3 0,-1 1 0,46-2 0,36-3 0,-7-3 0,0 5 0,152 9 0,-111 1 0,331-2 0,-460 0 0,35 5 0,-51-5 0,-1 1 0,1-1 0,0 1 0,0 0 0,-1 0 0,1 0 0,-1 1 0,1 0 0,-1-1 0,0 1 0,1 0 0,-1 0 0,0 1 0,0-1 0,0 1 0,4 5 0,-6-7 0,-1 0 0,1 0 0,-1 0 0,1 0 0,-1 0 0,0 0 0,1 1 0,-1-1 0,0 0 0,0 0 0,0 0 0,0 0 0,0 0 0,0 1 0,0-1 0,0 0 0,0 0 0,-1 0 0,1 0 0,0 0 0,-1 0 0,1 0 0,-1 1 0,1-1 0,-1 0 0,0-1 0,1 1 0,-1 0 0,0 0 0,0 0 0,1 0 0,-1 0 0,0-1 0,0 1 0,0 0 0,0-1 0,0 1 0,0-1 0,0 1 0,0-1 0,-2 1 0,-4 2 0,1-1 0,-1 1 0,0-1 0,-1-1 0,-9 2 0,-59 5 0,30-4 0,-79 16 0,-158 33 0,118-40 0,-14 3 0,-61 9 0,22-6 0,9-1 0,37-9 0,49-5 0,115-4 0,1 1 0,0 0 0,-1 0 0,1 1 0,0 0 0,0 0 0,0 1 0,0 0 0,1 0 0,-10 6 0,13-7 0,1 0 0,0 0 0,-1 0 0,1 0 0,0 1 0,0-1 0,0 1 0,1 0 0,-1-1 0,1 1 0,-1 0 0,1 0 0,0 0 0,0 0 0,0 0 0,1 0 0,-1 0 0,1 0 0,0 1 0,-1-1 0,1 0 0,1 0 0,-1 0 0,0 0 0,1 1 0,1 3 0,1 3 0,-1-1 0,2-1 0,0 1 0,0 0 0,0-1 0,1 0 0,0 0 0,12 14 0,6 3 0,30 25 0,-21-21 0,-26-24 0,-1-1 0,2 0 0,-1 0 0,0 0 0,1-1 0,0 0 0,0 0 0,0-1 0,0 0 0,0 0 0,0 0 0,12 0 0,2 0 0,1-2 0,-1 0 0,24-3 0,-30 0 0,1 0 0,-1-1 0,0-1 0,-1 0 0,28-14 0,64-44 0,-104 62 0,19-13 0,1 1 0,0 2 0,1 0 0,0 1 0,45-13 0,-16 12 0,0 1 0,0 3 0,104 0 0,1626 10 0,-1007-4 0,-794 1 0,-1 0 0,0 2 0,0 1 0,1 0 0,-1 2 0,1 0 0,-30 13 0,30-12 0,1 0 0,-1-1 0,0-1 0,-1 0 0,-31 1 0,-103-7 0,61-1 0,-1270 3 0,1326-2 0,0-2 0,-42-9 0,29 3 0,-19-3 0,37 6 0,-61-6 0,-343 11 0,216 5 0,152-5 0,-80 4 0,143-1 0,-1 0 0,0 0 0,1 0 0,-1 0 0,0 1 0,1 0 0,0 0 0,-1 1 0,1-1 0,0 1 0,0 0 0,0 0 0,-6 7 0,0 1 0,2 0 0,-1 1 0,-14 25 0,21-32 0,-1 1 0,-1 1 0,1-1 0,-2 0 0,1 0 0,-1-1 0,1 1 0,-2-1 0,1-1 0,-10 7 0,-3-2 0,0 0 0,-28 8 0,46-17 0,-12 5 0,-1-1 0,-1 2 0,-22 11 0,34-16 0,0 1 0,0 0 0,0 0 0,1 0 0,-1 0 0,0 0 0,1 1 0,0-1 0,0 1 0,-1 0 0,1 0 0,1-1 0,-1 1 0,0 0 0,1 0 0,0 1 0,-2 5 0,1-2 0,1-1 0,0 0 0,0 0 0,-1-1 0,1 1 0,-1-1 0,-4 7 0,4-9 0,1-1 0,-1 0 0,0-1 0,1 1 0,-1 0 0,0 0 0,0-1 0,-1 1 0,1-1 0,0 1 0,0-1 0,-1 0 0,1 0 0,-1 0 0,1-1 0,-1 1 0,-4 0 0,-31 4 0,-1-2 0,0-2 0,-59-5 0,3 0 0,-294 4 0,408 1 0,-1-2 0,1 0 0,-1-1 0,1-1 0,-1 0 0,0-2 0,29-10 0,-27 7 0,-1 2 0,2 0 0,-1 1 0,1 2 0,32-3 0,110 5 0,-91 2 0,-51-1 0,113 1 0,189 24 0,243 64 0,-467-80 0,161-7 0,-131-3 0,-105-1 0,-1-1 0,0 0 0,30-10 0,-19 5 0,13-5 0,-30 8 0,1 1 0,30-5 0,69-6 0,37-2 0,197 15 0,-176 4 0,-144-4 0,0-1 0,36-8 0,-34 5 0,53-4 0,-68 10 0,-1-1 0,1-1 0,-1-1 0,0 0 0,0-1 0,0-1 0,-1-1 0,24-10 0,-27 10 0,0 2 0,22-6 0,-25 8 0,1-1 0,-1 0 0,0-1 0,0 0 0,16-8 0,-16 6 0,1 0 0,0 1 0,1 1 0,-1 0 0,1 0 0,-1 1 0,1 0 0,0 1 0,13 0 0,18 0 0,53 5 0,-26-1 0,-55-2 0,25 1 0,0-2 0,69-10 0,-108 11 0,1-1 0,-1 1 0,0 0 0,1-1 0,-1 1 0,1 0 0,-1 0 0,1 0 0,-1 0 0,1 1 0,-1-1 0,0 0 0,1 0 0,-1 1 0,1-1 0,-1 1 0,0-1 0,2 2 0,-2-1 0,-1-1 0,1 1 0,-1 0 0,1-1 0,-1 1 0,0 0 0,1 0 0,-1-1 0,0 1 0,0 0 0,1 0 0,-1 0 0,0-1 0,0 1 0,0 0 0,0 0 0,0 0 0,0-1 0,0 1 0,0 0 0,-1 0 0,1 1 0,-2 3 0,0 1 0,0-1 0,-1 0 0,0 0 0,1-1 0,-2 1 0,-5 7 0,-14 12 0,0-1 0,-2-1 0,0-1 0,-30 18 0,-114 78 0,153-108 61,-1 0-1,0 0 1,-1-2-1,-26 8 1,-36 16-1729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8:52.4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694 706 24575,'2'112'0,"-5"134"0,-12-137 0,8-73 0,-2 44 0</inkml:trace>
  <inkml:trace contextRef="#ctx0" brushRef="#br0" timeOffset="1">662 1170 24575,'1'-554'0,"-2"252"0,0 323 0,-1 0 0,-8 31 0,-1 10 0,-6 36 0,9-65 0,-5 63 0,13 95 0</inkml:trace>
  <inkml:trace contextRef="#ctx0" brushRef="#br0" timeOffset="7043.96">606 888 24575,'5'-29'0,"0"1"0,2 0 0,1 1 0,23-52 0,-24 59 0,-1-1 0,0 1 0,-2-1 0,0 0 0,-1 0 0,-2-1 0,0-30 0,2-21 0,-3 71 0,0-1 0,0 1 0,1 0 0,-1-1 0,1 1 0,-1-1 0,1 1 0,0 0 0,0 0 0,0 0 0,1-1 0,-1 1 0,0 0 0,1 0 0,2-3 0,-3 5 0,-1 0 0,0 0 0,1-1 0,-1 1 0,1 0 0,-1 0 0,1-1 0,-1 1 0,1 0 0,-1 0 0,1 0 0,-1 0 0,1 0 0,-1 0 0,1 0 0,-1 0 0,1 0 0,-1 0 0,1 0 0,-1 0 0,1 0 0,-1 0 0,1 0 0,-1 1 0,1-1 0,-1 0 0,1 1 0,0 0 0,1 0 0,-1 0 0,0 1 0,0-1 0,0 0 0,0 1 0,0-1 0,0 1 0,0-1 0,0 1 0,-1 0 0,1 2 0,4 12 0,0 1 0,-2 0 0,2 22 0,-3-20 0,1-1 0,7 29 0,-7-40 0,-1-1 0,0 0 0,1-1 0,0 1 0,1 0 0,-1-1 0,1 0 0,0 0 0,0 0 0,1 0 0,7 6 0,-2-4 0,0 0 0,1-1 0,0 0 0,0-1 0,1 0 0,-1 0 0,1-1 0,0-1 0,0 0 0,0-1 0,15 1 0,18 0 0,80-6 0,-46 0 0,-30 3 0,70-4 0,-102 2 0,-1 0 0,1-2 0,-1 0 0,1 0 0,15-8 0,177-77 0</inkml:trace>
  <inkml:trace contextRef="#ctx0" brushRef="#br0" timeOffset="7044.96">1714 673 24575,'-30'17'0,"15"-9"0,0 0 0,1 1 0,0 1 0,0 0 0,1 1 0,0 0 0,1 1 0,0 0 0,1 1 0,1 0 0,0 1 0,1 0 0,0 1 0,1 0 0,-7 17 0,10-18 0,-2 0 0,1-1 0,-2 0 0,0 0 0,-13 15 0,16-22 0,1-2 0,-2 1 0,1-1 0,0 1 0,-1-1 0,0-1 0,0 1 0,0-1 0,0 0 0,0-1 0,-1 1 0,1-1 0,-1-1 0,-8 2 0,9-2 0,0 0 0,0 0 0,0-1 0,-1 0 0,1 0 0,0 0 0,0-1 0,0 0 0,0 0 0,0-1 0,0 0 0,0 0 0,0 0 0,-7-4 0,8 2 0,-1 0 0,0-1 0,1 1 0,0-1 0,0 0 0,1-1 0,0 1 0,-1-1 0,2 0 0,-1 0 0,1 0 0,-5-11 0,2 0 0,0-1 0,2 1 0,-3-21 0,3 19 0,0 0 0,-12-32 0,-17-41 0,-24-110 0,-2-5 0,54 193 0,-2 0 0,1 1 0,-14-20 0,3 6 0,14 22 0,0 1 0,0 0 0,-1 0 0,0 0 0,1 1 0,-1-1 0,-1 1 0,1 0 0,0 0 0,-1 0 0,1 0 0,-1 1 0,-10-4 0,13 5 0,0 1 0,0-1 0,0 1 0,0-1 0,-1 1 0,1 0 0,0-1 0,0 1 0,0 0 0,0 1 0,-1-1 0,1 0 0,0 1 0,0-1 0,0 1 0,0 0 0,0-1 0,0 1 0,0 0 0,0 0 0,0 0 0,0 1 0,0-1 0,1 0 0,-1 1 0,1-1 0,-1 1 0,1 0 0,-1-1 0,1 1 0,0 0 0,0 0 0,0 0 0,0 0 0,0 0 0,-1 2 0,-1 7 0,-1 1 0,2 0 0,-1-1 0,2 1 0,-1 21 0,5 65 0,0-40 0,-1-5 0,0-23 0,-1 0 0,-1 0 0,-2 0 0,-1 0 0,-8 35 0,8-47 0,-7 19 0,10-36 0,-1 1 0,1-1 0,-1 1 0,1 0 0,-1-1 0,0 1 0,0-1 0,0 0 0,0 1 0,0-1 0,0 0 0,0 0 0,-1 1 0,1-1 0,0 0 0,-3 1 0,4-2 0,-1 1 0,0-1 0,1 0 0,-1 0 0,0 0 0,1 0 0,-1 0 0,0 0 0,1 0 0,-1 0 0,0 0 0,0 0 0,1 0 0,-1 0 0,0 0 0,1-1 0,-1 1 0,1 0 0,-1 0 0,0-1 0,1 1 0,-1-1 0,1 1 0,-1 0 0,0-1 0,0 0 0,-11-21 0,0-27 0,8 15 0,1 0 0,2 0 0,2 1 0,0-1 0,3 0 0,9-41 0,-6 34 0,-2-1 0,-2 0 0,-1 0 0,-6-67 0,3 104 0,1-1 0,-1 0 0,0 1 0,-1-1 0,1 1 0,-1-1 0,0 1 0,-1 0 0,1 0 0,-1 0 0,0 0 0,0 0 0,-1 0 0,1 1 0,-1 0 0,-6-6 0,6 7 0,0 0 0,-1 1 0,0-1 0,1 1 0,-1 0 0,0 0 0,0 1 0,0-1 0,0 1 0,0 0 0,0 1 0,0-1 0,-1 1 0,1 0 0,0 0 0,0 0 0,0 1 0,-6 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9:10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9:1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9:31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2996 868 24575,'-19'-1'0,"0"-1"0,0-1 0,-23-6 0,20 3 0,-42-3 0,9 6 0,14 2 0,0-1 0,1-3 0,0-1 0,0-1 0,-56-19 0,94 25 0,0 1 0,0-1 0,0 0 0,1 0 0,-1 1 0,0-1 0,1 0 0,-1 0 0,0-1 0,1 1 0,-1 0 0,1 0 0,0-1 0,0 1 0,-1-1 0,1 1 0,0-1 0,0 1 0,0-1 0,0 0 0,1 0 0,-2-2 0,2 2 0,1 1 0,-1-1 0,0 1 0,1-1 0,0 1 0,-1-1 0,1 1 0,0 0 0,-1-1 0,1 1 0,0 0 0,0 0 0,0-1 0,0 1 0,1 0 0,-1 0 0,0 0 0,0 0 0,1 1 0,-1-1 0,0 0 0,1 0 0,-1 1 0,1-1 0,-1 1 0,0-1 0,1 1 0,2-1 0,25-5 0,0 1 0,0 1 0,1 1 0,-1 2 0,38 3 0,12-2 0,318-29 0,69-2 0,-344 33 0,-614 0 0,258-4 0,-1209 2 0,1426 1 0,-30-2 0,44 1 0,0 0 0,1 0 0,-1-1 0,0 1 0,1-1 0,-1 0 0,1 0 0,-1 0 0,1 0 0,-1 0 0,1 0 0,-4-4 0,5 5 0,1-1 0,0 1 0,-1-1 0,1 0 0,0 1 0,0-1 0,0 1 0,0-1 0,0 0 0,-1 1 0,1-1 0,0 0 0,0 1 0,1-1 0,-1 0 0,0 1 0,0-1 0,0 1 0,0-1 0,1 0 0,-1 1 0,0-1 0,0 1 0,1-1 0,-1 0 0,0 1 0,1-1 0,-1 1 0,1-1 0,-1 1 0,1 0 0,-1-1 0,1 1 0,-1-1 0,1 1 0,-1 0 0,2-1 0,23-16 0,-23 16 0,20-8 0,0 0 0,1 1 0,0 1 0,0 1 0,28-4 0,-21 5 0,16-4 0,57-2 0,-169 12 0,-107-1 0,166-1 0,0 1 0,-1-2 0,1 1 0,0-1 0,0 0 0,-14-6 0,20 8 0,0-1 0,0 1 0,0-1 0,0 0 0,0 1 0,0-1 0,0 0 0,0 0 0,0 0 0,1 0 0,-1 0 0,0 0 0,0 0 0,1 0 0,-1 0 0,1 0 0,-1 0 0,1 0 0,-1-2 0,1 1 0,0 1 0,0-1 0,1 1 0,-1-1 0,0 1 0,1-1 0,-1 1 0,1-1 0,0 1 0,-1 0 0,1-1 0,0 1 0,0 0 0,0 0 0,0-1 0,0 1 0,0 0 0,0 0 0,0 0 0,2-1 0,9-6 0,-1 0 0,2 0 0,-1 1 0,1 1 0,0 0 0,0 1 0,1 0 0,0 1 0,17-3 0,21-3 0,58-1 0,41-4 0,116-6 0,-207 19 0,91-15 0,-146 16 0,-2 0 0,0 0 0,0 1 0,1-1 0,-1 1 0,0-1 0,0 1 0,1 0 0,-1 1 0,0-1 0,6 2 0,-8-2 0,-1 0 0,0 0 0,0 1 0,0-1 0,1 0 0,-1 0 0,0 1 0,0-1 0,0 0 0,0 0 0,0 1 0,0-1 0,0 0 0,0 1 0,0-1 0,0 0 0,1 1 0,-1-1 0,-1 0 0,1 0 0,0 1 0,0-1 0,0 0 0,0 1 0,0-1 0,0 0 0,0 0 0,0 1 0,0-1 0,-1 0 0,1 1 0,0-1 0,0 0 0,0 0 0,0 0 0,-1 1 0,1-1 0,0 0 0,0 0 0,-1 0 0,1 1 0,0-1 0,0 0 0,-1 0 0,1 0 0,0 0 0,-1 0 0,1 0 0,0 0 0,-1 1 0,-18 9 0,19-10 0,-83 34 0,-1-3 0,-2-3 0,-145 25 0,198-47 0,11-3 0,0 2 0,1 0 0,-1 1 0,-23 10 0,44-16 0,0 1 0,0-1 0,1 0 0,-1 1 0,0-1 0,0 0 0,1 1 0,-1-1 0,0 1 0,1-1 0,-1 1 0,0-1 0,1 1 0,-1 0 0,1-1 0,-1 1 0,1 0 0,-1-1 0,1 1 0,0 0 0,-1 0 0,1 1 0,0-2 0,0 1 0,1-1 0,-1 1 0,0 0 0,1-1 0,-1 1 0,1-1 0,-1 0 0,1 1 0,-1-1 0,1 1 0,-1-1 0,1 0 0,-1 1 0,1-1 0,0 0 0,-1 1 0,1-1 0,0 0 0,-1 0 0,2 0 0,43 7 0,412-2 15,-263-8-194,1409 2-723,-1602 1 902,83-1 0,-1 4 0,88 15 0,-164-17 88,0 1 1,0 0 0,0 0 0,0 1 0,8 4 0,-14-7-79,0 1 1,0-1-1,0 0 1,0 1-1,-1-1 1,1 1-1,0-1 1,0 1-1,-1-1 0,1 1 1,0 0-1,-1-1 1,1 1-1,0 0 1,-1-1-1,1 1 1,-1 0-1,1 0 1,-1 0-1,0-1 1,1 1-1,-1 0 0,0 0 1,1 0-1,-1 0 1,0 0-1,0 0 1,0-1-1,0 1 1,0 0-1,0 0 1,0 0-1,0 0 0,0 0 1,0 0-1,-1 0 1,1 0-1,0 0 1,-1-1-1,1 1 1,-1 0-1,1 0 1,-1 0-1,1-1 1,-1 1-1,1 0 0,-1-1 1,0 1-1,1 0 1,-2 0-1,-3 3-10,0 0 0,0-1 0,0 1 0,-1-1 0,1 0 0,-1 0 0,0-1 0,0 0 0,0 0 0,-10 2 0,-8 0 0,-37 1 0,49-4 0,-120 5 0,-73 6 0,-217 23 0,-111 11 0,360-21 0,-280 79 0,444-101 0,-68 15 0,70-17 0,-1 1 0,0-2 0,0 1 0,0-1 0,0 0 0,0-1 0,-10-2 0,8-2 0,15-1 0,17-2 0,22 2 0,-1 2 0,60 1 0,25-1 0,424-75 0,-135 15 0,-169 32 0,-226 28 0,-54 3 0,-1360 1 0,555 2 0,557 14 0,-12 1 0,276-17 0,-30-1 0,44 1 0,0 0 0,1 0 0,-1 0 0,0-1 0,1 1 0,-1-1 0,0 1 0,1-1 0,-1 0 0,1 1 0,-1-1 0,1 0 0,-1 0 0,1 0 0,0 0 0,-1 0 0,1-1 0,0 1 0,0 0 0,-2-3 0,3 3 0,0 0 0,-1 0 0,1 0 0,0 0 0,0-1 0,0 1 0,0 0 0,0 0 0,1 0 0,-1 0 0,0 0 0,0 0 0,1 0 0,-1 0 0,1 0 0,-1 0 0,1 0 0,-1 0 0,1 0 0,0 1 0,-1-1 0,1 0 0,0 0 0,-1 1 0,1-1 0,0 0 0,0 1 0,0-1 0,0 0 0,0 1 0,0-1 0,0 1 0,0 0 0,0-1 0,0 1 0,0 0 0,2-1 0,43-9 0,29 4 0,75 3 0,3 1 0,970-54 0,-844 43 0,232-4 0,-490 17 0,30 1 0,-48-1 0,0 0 0,0 1 0,0 0 0,0-1 0,0 1 0,-1 0 0,1 1 0,0-1 0,0 0 0,-1 1 0,1-1 0,-1 1 0,3 2 0,-4-3 0,0 0 0,-1-1 0,1 1 0,-1 0 0,1-1 0,-1 1 0,0 0 0,1 0 0,-1-1 0,0 1 0,1 0 0,-1 0 0,0 0 0,0 0 0,0-1 0,0 1 0,0 0 0,0 0 0,0 0 0,0 0 0,0 0 0,0-1 0,0 1 0,0 0 0,-1 0 0,1 0 0,0-1 0,-1 1 0,1 0 0,-1 0 0,1-1 0,0 1 0,-1 0 0,0-1 0,1 1 0,-1 0 0,1-1 0,-1 1 0,0-1 0,1 1 0,-1-1 0,-1 1 0,-36 20 0,36-20 0,-127 47 0,-208 48 0,40-46 0,263-45 0,31-5 0,-53 3 0,55-3 0,0 0 0,-1 1 0,1-1 0,-1 0 0,1 0 0,-1-1 0,1 1 0,0 0 0,-1 0 0,1-1 0,-1 1 0,1-1 0,0 1 0,0-1 0,-1 0 0,1 1 0,0-1 0,0 0 0,0 0 0,-1 0 0,1 0 0,0 0 0,0 0 0,1 0 0,-1 0 0,0 0 0,0-1 0,0 1 0,1 0 0,-1 0 0,1-1 0,-1-1 0,1 0 0,0 1 0,1 0 0,0 0 0,0 0 0,0-1 0,0 1 0,0 0 0,0 0 0,0 1 0,0-1 0,1 0 0,-1 0 0,1 0 0,0 1 0,-1-1 0,1 1 0,0 0 0,0-1 0,4-1 0,42-22 0,-4 10 0,-1 2 0,84-13 0,-52 11 0,1380-317-2997,-677 147 1721,244-4 3777,-1040 199-1614,-29 9-145,-36 0-686,-2-3 0,-101 7 0,10-2-81,-675 79 25,374-26 0,9 41 0,127-29 0,22-21 0,109-24 0,-52 12 0,222-47 0,-2-1 0,1-2 0,-71-5 0,40 0 0,-188-17 0,133 6 0,24 0 0,-32-1 0,116 13 0,0 1 0,1 1 0,-1 1 0,1 1 0,-26 7 0,14 1 0,-52 25 0,50-20 0,-41 13 0,43-18 0,-1-2 0,0-1 0,-1-1 0,1-2 0,-1-1 0,0-1 0,-57-4 0,87 1 0,-1 0 0,1 0 0,0 0 0,0-1 0,0 1 0,0-1 0,0 1 0,0-1 0,0 0 0,1 1 0,-1-1 0,0 0 0,0 0 0,0-1 0,1 1 0,-1 0 0,1-1 0,-1 1 0,1 0 0,-1-1 0,1 0 0,0 1 0,0-1 0,-2-2 0,3 2 0,0 0 0,0 0 0,0 0 0,0-1 0,0 1 0,1 0 0,-1 1 0,0-1 0,1 0 0,0 0 0,-1 0 0,1 0 0,0 0 0,0 0 0,0 1 0,0-1 0,1 0 0,-1 1 0,0-1 0,1 1 0,-1-1 0,1 1 0,-1 0 0,4-2 0,19-15 0,1 2 0,0 1 0,1 1 0,0 1 0,1 1 0,50-14 0,180-32 0,-228 52 0,581-87 0,7 59 0,22 38 0,-631-4 0,-4 0 0,-1-1 0,1 1 0,0 0 0,0 0 0,-1 1 0,1-1 0,0 1 0,-1-1 0,1 1 0,0 1 0,-1-1 0,1 0 0,-1 1 0,5 2 0,-8-3 0,0-1 0,0 0 0,1 0 0,-1 1 0,0-1 0,0 0 0,0 0 0,0 1 0,0-1 0,0 0 0,0 0 0,0 1 0,0-1 0,0 0 0,0 1 0,0-1 0,0 0 0,0 0 0,0 1 0,0-1 0,-1 0 0,1 0 0,0 1 0,0-1 0,0 0 0,0 0 0,0 0 0,-1 1 0,1-1 0,0 0 0,0 0 0,0 0 0,-1 1 0,1-1 0,0 0 0,0 0 0,-1 0 0,1 0 0,-12 8 0,9-7 0,-62 35 0,29-18 0,2 1 0,0 2 0,-50 42 0,52-34 0,18-15 0,-1 0 0,-1-1 0,0-1 0,-25 15 0,-32 12 0,20-9 0,-2-3 0,-59 21 0,63-31 0,-791 250 0,679-230 0,-195 17 0,142-25 0,35-4 0,-44-10 0</inkml:trace>
  <inkml:trace contextRef="#ctx0" brushRef="#br0" timeOffset="-1">672 1178 24575,'679'-180'0,"20"51"0,-615 118 0,153-11 0,731 21 0,-463 3 0,-24 29 0,-435-24 0,64 18 0,25 5 0,-29-15 0,117 3 0,-170-17 0,118-4 0,-164 2 0,0-1 0,-1 1 0,0-1 0,1 0 0,-1-1 0,0 0 0,0 0 0,-1 0 0,1 0 0,0-1 0,-1 0 0,0 0 0,0-1 0,0 1 0,6-9 0,5-8 0,-1 0 0,21-38 0,-20 30 0,53-100 0,-64 117 0,-1 1 0,0-1 0,-1 0 0,0 0 0,0 0 0,-2-1 0,1-12 0,-1 21 0,-1 0 0,0 0 0,0 0 0,0 0 0,-1 1 0,1-1 0,-1 0 0,0 0 0,0 1 0,0-1 0,-1 0 0,1 1 0,-1-1 0,0 1 0,0 0 0,0 0 0,0-1 0,-1 1 0,1 1 0,-1-1 0,0 0 0,1 1 0,-1-1 0,-1 1 0,1 0 0,-5-3 0,-4 1 0,1 1 0,-1 0 0,0 1 0,0 0 0,0 1 0,0 0 0,0 1 0,0 1 0,0 0 0,0 0 0,0 1 0,0 0 0,1 1 0,-1 1 0,1 0 0,0 0 0,0 1 0,-11 7 0,-5 3 0,1 2 0,0 0 0,1 2 0,2 1 0,-41 42 0,-16 12 0,51-50 0,-28 32 0,49-47 0,1-1 0,0 1 0,1 1 0,0-1 0,0 1 0,1 0 0,0 0 0,-3 13 0,7-20 0,0-1 0,0 1 0,0-1 0,1 1 0,-1-1 0,1 1 0,0-1 0,-1 1 0,1 0 0,1-1 0,-1 1 0,0 0 0,1-1 0,-1 1 0,1-1 0,0 1 0,0-1 0,0 1 0,0-1 0,0 0 0,0 1 0,1-1 0,-1 0 0,1 0 0,-1 0 0,1 0 0,0 0 0,0 0 0,0-1 0,0 1 0,4 2 0,-2-2 0,0-1 0,0 0 0,0 0 0,-1 0 0,1 0 0,0 0 0,1-1 0,-1 0 0,0 1 0,0-2 0,0 1 0,0 0 0,0-1 0,0 0 0,0 0 0,0 0 0,-1 0 0,1-1 0,0 1 0,4-4 0,21-14 0,0-1 0,-2-2 0,-1 0 0,25-29 0,17-14 0,54-56 0,-52 48 0,-37 26 0,-30 46 0,-2 7 0,-4 9 0,-5 13 0,1 0 0,1 0 0,1 1 0,1 0 0,2 0 0,1-1 0,6 59 0,-5-83 0,1 0 0,-1 1 0,1-1 0,1 0 0,-1 1 0,0-1 0,1 0 0,0 0 0,0 0 0,0 0 0,1 0 0,-1-1 0,1 1 0,0-1 0,0 1 0,0-1 0,4 3 0,-4-4 0,0 0 0,-1-1 0,1 1 0,0-1 0,0 0 0,1 0 0,-1 0 0,0 0 0,0 0 0,0-1 0,1 1 0,-1-1 0,0 0 0,0 0 0,1 0 0,-1 0 0,0-1 0,0 0 0,1 1 0,-1-1 0,0 0 0,0 0 0,5-3 0,0-1 0,0 1 0,0-1 0,-1-1 0,1 1 0,-1-1 0,-1-1 0,1 1 0,-1-1 0,0 0 0,6-10 0,-4 3 0,0 0 0,-1-1 0,0 1 0,-2-1 0,5-16 0,15-39 0,-17 51 0,-1-1 0,-1 1 0,4-23 0,18-107 0,-21 112 0,-6 26 0,1 0 0,0 0 0,1 0 0,0 0 0,1 1 0,0-1 0,6-10 0,-3 63 0,-9 31 0,-22 136 0,17-164 0,2-20 0,-1 0 0,-15 39 0,-1 0 0,1 23 0,13-49 0,-15 44 0,23-81 0,-1 0 0,1 0 0,0 0 0,0 0 0,-1-1 0,1 1 0,0 0 0,-1 0 0,1 0 0,-1 0 0,1 0 0,-1-1 0,0 1 0,1 0 0,-1 0 0,0-1 0,1 1 0,-1-1 0,-1 2 0,-3-15 0,3-29 0,5 19 0,2 0 0,1 1 0,15-43 0,1 2 0,-13 29 0,2 0 0,1 0 0,24-43 0,-36 76 0,0 0 0,1 1 0,-1-1 0,0 0 0,1 0 0,-1 1 0,1-1 0,-1 0 0,1 1 0,-1-1 0,1 1 0,-1-1 0,1 1 0,0-1 0,-1 1 0,1-1 0,0 1 0,0-1 0,-1 1 0,1 0 0,0-1 0,0 1 0,-1 0 0,1 0 0,1-1 0,-1 2 0,-1-1 0,1 1 0,0-1 0,-1 1 0,1-1 0,-1 1 0,1 0 0,0-1 0,-1 1 0,1 0 0,-1-1 0,0 1 0,1 0 0,-1 0 0,0-1 0,1 1 0,-1 0 0,0 0 0,0 1 0,7 43 0,-7-41 0,3 30 0,-2 0 0,-1 0 0,-2 0 0,-1 0 0,-10 39 0,8-49 0,4-17 0,-1 0 0,1 0 0,-1 0 0,0-1 0,-1 1 0,0-1 0,0 1 0,0-1 0,-1 0 0,-5 8 0,8-14 0,1 0 0,0 0 0,-1 0 0,1 0 0,0 0 0,-1 0 0,1 1 0,0-1 0,0 0 0,-1 0 0,1 0 0,0-1 0,-1 1 0,1 0 0,0 0 0,-1 0 0,1 0 0,0 0 0,-1 0 0,1 0 0,0 0 0,0-1 0,-1 1 0,1 0 0,0 0 0,0 0 0,-1-1 0,1 1 0,0 0 0,0 0 0,0-1 0,-1 1 0,1 0 0,0 0 0,0-1 0,0 1 0,0 0 0,0-1 0,0 1 0,0 0 0,-1-1 0,1 1 0,0 0 0,0 0 0,0-1 0,0 1 0,0 0 0,0-1 0,1 1 0,-1 0 0,0-1 0,0 1 0,-3-20 0,3 20 0,-3-48 0,5-74 0,0 103 0,0 1 0,1 0 0,1 0 0,0 0 0,2 1 0,0-1 0,10-18 0,-16 35 0,0 0 0,1 1 0,-1-1 0,0 0 0,1 0 0,-1 0 0,1 1 0,-1-1 0,1 0 0,0 1 0,-1-1 0,1 0 0,-1 1 0,1-1 0,0 1 0,0-1 0,-1 1 0,1-1 0,0 1 0,1-1 0,-2 1 0,1 1 0,-1-1 0,1 0 0,-1 1 0,1-1 0,-1 0 0,0 1 0,1-1 0,-1 0 0,0 1 0,1-1 0,-1 1 0,0-1 0,1 1 0,-1-1 0,0 1 0,0-1 0,0 1 0,0-1 0,1 1 0,-1-1 0,0 1 0,0 0 0,3 42 0,-3-41 0,-1 148 0,1-143 342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30:16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330 440 24570,'1'1'0,"0"0"0,0 1 0,0 1 0,1 0 0,2 0 0,-1 1 0,1 0 0,0 1 0,2-1 0,-1 1 0,2 0 0,0 0 0,1-1 0,0 1 0,1-1 0,1 1 0,0-2 0,0 1 0,1-2 0,1 1 0,-1-1 0,1-1 0,0 0 0,0-1 0,0-1 0,1-1 0,-2 0 0,1 0 0,0-2 0,-1-1 0,0 0 0,-1-1 0,0-1 0,-1 0 0,-1-1 0,0-1 0,-1-1 0,-1 0 0,-2 0 0,0-2 0,-1 0 0,-2 0 0,0-1 0,-1 1 0,-2-2 0,0 1 0,-3-1 0,1 1 0,-2-1 0,-2 0 0,0 0 0,-1 1 0,-1-1 0,-1 1 0,-1-1 0,-1 2 0,0-1 0,-1 1 0,-1 0 0,1 0 0,-2 1 0,0 1 0,0 0 0,0 0 0,0 1 0,-1 1 0,1-1 0,0 2 0,0-1 0,1 1 0,-1 1 0,1 0 0,1 1 0,0 0 0,1 0 0,0 1 0,2 0 0,0 1 0,0-1 0,1 1 0,1 1 0,1-1 0,1 0 0,0 1 0,1 1 0,1-1 0,0 0 0,0 0 0,2 1 0,1 0 0,0 0 0,-1 0 0,2 0 0,0 0 0,0 0 0,1 1 0,0-1 0,0 2 0,0-1 0,0 2 0,0-1 0,-1 0 0,1 1 0,-1 0 0,0 2 0,-1-1 0,0 0 0,0 2 0,0 0 0,-1 0 0,-1 2 0,1 0 0,-2 0 0,1 1 0,-1 1 0,-1 1 0,1 0 0,-1 1 0,-1 1 0,1 1 0,0 0 0,-1 1 0,0 0 0,1 1 0,-1 1 0,0 0 0,1 0 0,0 1 0,0 1 0,0 0 0,1 0 0,0 0 0,1 1 0,0 0 0,1-1 0,1 1 0,0-1 0,1 1 0,1-1 0,1-1 0,0 1 0,1-2 0,0 1 0,2-2 0,0 0 0,2-1 0,-1 0 0,2-2 0,0 0 0,1-2 0,1 0 0,0-1 0,1-1 0,0-2 0,0 0 0,1-2 0,0-1 0,1 0 0,-1-2 0,1 0 0,0-2 0,-1-1 0,1-1 0,-1 0 0,1-2 0,-2 0 0,1-1 0,0-1 0,-2-1 0,1 0 0,-2 1 0,1-2 0,-1-1 0,-2 1 0,1-1 0,-1 1 0,0-1 0,-2 0 0,0 1 0,0 0 0,-2 0 0,1 0 0,-1 1 0,-1 0 0,0 0 0,0 1 0,-1 1 0,0 0 0,0 1 0,0 1 0,-1 0 0,1 1 0,-1 0 0,1 2 0,-1 0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30:30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2115 590 24575,'0'-1'0,"0"0"0,1 0 0,-1 0 0,0 0 0,1 0 0,-1 0 0,1 0 0,-1 0 0,1 1 0,-1-1 0,1 0 0,-1 0 0,1 0 0,0 1 0,0-1 0,-1 0 0,1 1 0,0-1 0,0 1 0,0-1 0,0 1 0,1-1 0,27-10 0,-16 6 0,27-8 0,1 1 0,0 2 0,47-4 0,54-1 0,10-1 0,-128 14 0,20-4 0,-42 6 0,1-1 0,-1 1 0,0-1 0,1 0 0,-1 0 0,0 0 0,0 0 0,0 0 0,0 0 0,0-1 0,0 1 0,4-4 0,-6 5 0,0 0 0,0-1 0,0 1 0,0-1 0,0 1 0,0-1 0,0 1 0,0 0 0,-1-1 0,1 1 0,0-1 0,0 1 0,0-1 0,0 1 0,0 0 0,-1-1 0,1 1 0,0 0 0,0-1 0,-1 1 0,1 0 0,0-1 0,-1 1 0,1 0 0,0-1 0,-1 1 0,1 0 0,0 0 0,-1 0 0,1-1 0,-1 1 0,1 0 0,0 0 0,-1 0 0,1 0 0,-1 0 0,1 0 0,0-1 0,-1 1 0,1 0 0,-1 0 0,1 1 0,-1-1 0,1 0 0,-23-4 0,-62-2 0,-103 7 0,63 2 0,41-3 0,-145-19 0,40 3 0,3 0 0,51-7 0,27 2 0,-2 6 0,-122-2 0,153 17 0,-147 4 0,184 0 0,1 1 0,0 2 0,-59 18 0,-48 30 0,91-31 0,-2-3 0,-86 19 0,134-38 0,0 0 0,0 0 0,0-1 0,1 0 0,-1-1 0,0 0 0,0-1 0,0 0 0,-14-3 0,25 4 0,0 0 0,-1-1 0,1 1 0,-1 0 0,1 0 0,0 0 0,-1 0 0,1 0 0,-1 0 0,1 0 0,0-1 0,-1 1 0,1 0 0,0 0 0,-1 0 0,1-1 0,0 1 0,0 0 0,-1-1 0,1 1 0,0 0 0,0-1 0,-1 1 0,1 0 0,0-1 0,0 1 0,0 0 0,0-1 0,0 1 0,-1 0 0,1-1 0,0 1 0,0-1 0,0 1 0,0 0 0,0-1 0,0 1 0,0 0 0,0-1 0,0 1 0,0-1 0,1 0 0,16-13 0,35-8 0,-48 21 0,62-26 0,-32 13 0,0 2 0,45-12 0,537-100 0,-101 33 0,-164 61 0,0 30 0,-154 1 0,77-16 0,-39 0 0,102-5 0,-111-11 0,-183 26 0,0 1 0,68 3 0,30-1 0,-56-12 0,-58 8 0,41-3 0,169 7 0,-127 3 0,-93 0 0,0 0 0,-1 1 0,0 1 0,1 0 0,-1 1 0,16 7 0,88 43 0,-71-29 0,-19-14 0,-25-9 0,1 0 0,-1 0 0,1 1 0,-1-1 0,0 1 0,8 6 0,-11-8 0,-1 1 0,1-1 0,-1 1 0,0-1 0,0 1 0,0 0 0,0 0 0,0 0 0,0 0 0,0 0 0,-1 0 0,1-1 0,0 2 0,-1-1 0,0 0 0,0 0 0,1 0 0,-1 0 0,-1 0 0,1 0 0,0 0 0,0 0 0,-2 3 0,1 1 0,-1 0 0,0-1 0,-1 1 0,1-1 0,-1 0 0,0 1 0,-1-2 0,1 1 0,-1 0 0,0-1 0,0 1 0,0-1 0,-1 0 0,-5 4 0,3-3 0,1 0 0,0 1 0,1 0 0,-1 0 0,1 0 0,0 1 0,-4 8 0,-39 100 0,6-10 0,39-100 0,0 0 0,-1 0 0,1 0 0,-1 0 0,0 0 0,-1-1 0,1 0 0,-9 7 0,-46 27 0,11-8 0,28-15 0,0-1 0,-1-1 0,-26 13 0,37-22 0,0-1 0,0 1 0,0-1 0,0-1 0,-1 0 0,1 0 0,-1-1 0,1-1 0,-21-1 0,24 0 0,1-1 0,-1 0 0,1 0 0,-1 0 0,1-1 0,0 0 0,0 0 0,0-1 0,1 0 0,-1 0 0,1 0 0,0 0 0,0-1 0,1 0 0,-1 0 0,1 0 0,0-1 0,0 0 0,1 1 0,-1-1 0,1 0 0,1-1 0,-1 1 0,1 0 0,0-1 0,-1-7 0,2 4 0,1 0 0,-1-1 0,2 1 0,-1 0 0,1 0 0,1 0 0,0 0 0,0 0 0,1 1 0,1-1 0,-1 1 0,8-14 0,-3 10 0,-1 1 0,2 0 0,0 1 0,0 0 0,1 1 0,0-1 0,0 2 0,15-10 0,-3 3 0,0 0 0,36-16 0,-46 26 0,0 2 0,0 0 0,0 0 0,0 1 0,1 0 0,0 1 0,17 0 0,-13 1 0,1 0 0,-1 2 0,0 0 0,0 1 0,27 7 0,-39-8 0,0 1 0,-1-1 0,1 1 0,-1 0 0,1 1 0,-1-1 0,0 1 0,0 0 0,0 0 0,0 0 0,-1 0 0,1 1 0,-1-1 0,0 1 0,0 0 0,0 0 0,0 0 0,-1 0 0,1 1 0,-1-1 0,0 1 0,-1 0 0,1-1 0,0 7 0,1 3 0,-1 1 0,-1-1 0,0 1 0,-3 20 0,10-56 0,-7 19 0,0 1 0,0-1 0,0 0 0,-1 1 0,1-1 0,0 0 0,-1 0 0,1 1 0,-1-1 0,1 0 0,-1 0 0,0 0 0,0 0 0,0 0 0,0 1 0,0-1 0,0 0 0,-1 0 0,1 0 0,-1 0 0,1 0 0,-1 1 0,0-1 0,1 0 0,-1 1 0,0-1 0,0 0 0,-2-1 0,-1-1 0,0 1 0,0-1 0,-1 1 0,0 0 0,0 0 0,0 1 0,0 0 0,-9-4 0,-45-10 0,19 9 0,-1 3 0,-1 1 0,1 2 0,-43 4 0,-3 0 0,66-1 0,1 1 0,0 1 0,0 1 0,0 0 0,0 2 0,1 0 0,-26 14 0,18-8 0,14-7 0,0 1 0,1 1 0,-21 16 0,20-13 0,0-1 0,-24 12 0,12-9 0,6-3 0,0-1 0,0 0 0,-1-2 0,-28 8 0,-1-4 0,0-3 0,-100 5 0,-441-14 0,584 0 0,-1 1 0,1 0 0,-1 1 0,0-1 0,1 1 0,-1 1 0,1-1 0,-1 1 0,1 0 0,0 1 0,0-1 0,0 1 0,0 0 0,0 1 0,1-1 0,0 1 0,-1 0 0,1 1 0,1-1 0,-1 1 0,1 0 0,-1 0 0,-3 8 0,5-8 0,0-1 0,0 0 0,0 0 0,-1 0 0,1-1 0,-1 1 0,0-1 0,0 0 0,0 0 0,0 0 0,-1-1 0,1 1 0,-1-1 0,1 0 0,-1 0 0,0-1 0,0 1 0,0-1 0,0 0 0,0-1 0,0 1 0,-7-1 0,-10-1 0,0-1 0,-1 0 0,-42-12 0,41 8 0,-37-4 0,-12 8 0,57 3 0,-1 0 0,1-2 0,-1 0 0,1 0 0,-1-2 0,1 0 0,0-1 0,-22-8 0,15 0 0,0 1 0,-1 2 0,0 0 0,-1 1 0,0 2 0,0 1 0,0 0 0,-33 0 0,31 3 0,0-1 0,-29-7 0,28 4 0,-52-3 0,53 8 0,0-2 0,0-1 0,-28-7 0,-118-15 0,110 17 0,0 2 0,0 3 0,-84 6 0,48-1 0,76 1 0,0 1 0,0 0 0,0 2 0,0 1 0,1 0 0,-26 13 0,11-6 0,34-12 0,0 0 0,0 1 0,0-1 0,0 1 0,1-1 0,-1 1 0,1 0 0,-1 0 0,1 0 0,-1 0 0,1 0 0,0 0 0,0 1 0,0-1 0,1 1 0,-1-1 0,1 1 0,-1 0 0,1 0 0,0 0 0,0 0 0,0 0 0,0 0 0,1 0 0,-1 0 0,1 0 0,-1 0 0,1 0 0,0 0 0,1 0 0,-1 0 0,0 0 0,1 0 0,0 0 0,0 0 0,0 0 0,2 5 0,-1-3 0,0 1 0,0 0 0,1-1 0,0 0 0,0 0 0,1 1 0,-1-2 0,1 1 0,0 0 0,0-1 0,1 0 0,-1 0 0,1 0 0,0 0 0,0-1 0,0 0 0,1 0 0,10 4 0,-2-4 0,0-1 0,0 0 0,0-1 0,1-1 0,-1 0 0,0-1 0,0 0 0,1-1 0,-1-1 0,-1 0 0,1-1 0,0 0 0,-1-1 0,24-13 0,-24 13 0,0 0 0,0 1 0,0 1 0,16-3 0,-18 4 0,1 0 0,-1 0 0,0-2 0,0 1 0,-1-1 0,16-8 0,-15 5 0,0 2 0,0-1 0,1 2 0,0 0 0,0 0 0,0 1 0,1 0 0,-1 1 0,0 1 0,24-1 0,5 4 0,0 2 0,40 9 0,-37-5 0,55 2 0,264-9 0,-169-3 0,-171 1 0,0-2 0,0-1 0,31-8 0,-20 4 0,15-5 0,-29 7 0,-1 1 0,1 1 0,24-2 0,67 6 0,-74 2 0,0-3 0,0 0 0,51-10 0,-47 3-341,-1 2 0,1 2-1,42 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4:47.5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3970 260 24575,'1'4'0,"0"0"0,0 0 0,1 0 0,0 0 0,-1 0 0,1-1 0,1 1 0,-1-1 0,5 6 0,8 14 0,2 21 0,-12-30 0,1 0 0,10 20 0,17 36 0,-27-54 0,1-1 0,0 0 0,2 0 0,11 17 0,-20-32 0,0 1 0,0-1 0,1 0 0,-1 1 0,0-1 0,0 1 0,1-1 0,-1 0 0,0 1 0,0-1 0,1 0 0,-1 1 0,0-1 0,1 0 0,-1 0 0,0 1 0,1-1 0,-1 0 0,1 0 0,-1 1 0,0-1 0,1 0 0,-1 0 0,1 0 0,-1 0 0,1 0 0,-1 0 0,0 0 0,1 0 0,-1 0 0,1 0 0,-1 0 0,1 0 0,-1 0 0,0 0 0,1 0 0,-1 0 0,1 0 0,-1-1 0,1 1 0,7-22 0,-6-37 0,-2 55 0,-2-364 0,4 362 0,5 13 0,3 15 0,-5 1 0,0 1 0,1 31 0,4 25 0,11 5 0,7 37 0,-29-135 0,1-1 0,0 0 0,1 1 0,1-1 0,0 1 0,1 0 0,1-1 0,0 1 0,0 1 0,12-24 0,-14 32 0,1 1 0,-2-1 0,1 0 0,0 0 0,-1 0 0,0 0 0,0-1 0,0 1 0,0 0 0,-1 0 0,0-1 0,0 1 0,0-5 0,-1 6 0,1 1 0,-1 0 0,0 0 0,0 0 0,0 0 0,0 1 0,-1-1 0,1 0 0,-1 0 0,1 1 0,-1-1 0,1 1 0,-1-1 0,0 1 0,1-1 0,-1 1 0,0 0 0,0 0 0,0 0 0,0 0 0,0 1 0,0-1 0,-1 0 0,1 1 0,0-1 0,0 1 0,-3 0 0,-105-21 0,38 6 0,0 3 0,-115-5 0,153 15 0,0-1 0,-1-2 0,-49-15 0,47 11 0,-1 1 0,-57-5 0,12 6 0,-156-35 0,41 10 0,161 25 0,0 3 0,-1 1 0,0 2 0,-46 4 0,-72-4 0,65-13 0,59 8 0,-44-3 0,-442 6 0,268 5 0,-1045-2 0,1276-1 0,-1-1 0,1-1 0,-24-6 0,27 5 0,-1 0 0,-1 1 0,1 1 0,-29 0 0,43 2 0,1 0 0,-1 0 0,0 1 0,0-1 0,1 1 0,-1 0 0,0 0 0,1 0 0,-1 0 0,1 0 0,-1 0 0,1 1 0,0-1 0,-1 1 0,1-1 0,0 1 0,0 0 0,0 0 0,0 0 0,1 0 0,-1 1 0,-1 1 0,1 1 0,0-1 0,0 1 0,1 0 0,0-1 0,0 1 0,0 0 0,0 0 0,1-1 0,0 1 0,0 0 0,1 9 0,0-4 0,1-1 0,0 0 0,0 0 0,1 0 0,0 0 0,0 0 0,1-1 0,1 1 0,-1-1 0,1 0 0,0 0 0,1-1 0,7 8 0,26 17 0,43 28 0,-73-56 0,-1 1 0,2-1 0,-1 0 0,0-1 0,1 0 0,0-1 0,-1 0 0,1 0 0,14 0 0,15-1 0,42-5 0,-18 1 0,725 3 0,-734 2 0,62 11 0,26 2 0,-15-14 0,-60-2 0,110 14 0,107 25 0,-156-27 0,193-9 0,-154-4 0,406 2 0,-551-2 0,1 0 0,-1-2 0,31-8 0,-18 3 0,-24 6 0,-1 0 0,0-1 0,-1 0 0,16-10 0,-16 9 0,2-1 0,-1 1 0,19-6 0,15-1 0,-24 6 0,0 0 0,0 1 0,0 1 0,0 1 0,1 1 0,27 0 0,-44 3 0,-1 0 0,1 0 0,0 0 0,-1 0 0,0 1 0,1-1 0,-1 1 0,0 0 0,0 0 0,0 0 0,0 0 0,0 1 0,0-1 0,-1 1 0,1 0 0,-1-1 0,0 1 0,0 0 0,0 1 0,0-1 0,0 0 0,-1 0 0,1 1 0,0 3 0,4 10 0,-1 0 0,-1 0 0,4 31 0,-3 15 0,-2-1 0,-9 95 0,5-143 0,-1 1 0,-1-1 0,0 1 0,-1-1 0,0 0 0,2-9 0</inkml:trace>
  <inkml:trace contextRef="#ctx0" brushRef="#br0" timeOffset="1">3345 973 24575,'-49'-23'0,"39"19"0,-1 0 0,1 0 0,0-2 0,0 1 0,1-1 0,0 0 0,0-1 0,0 0 0,1-1 0,-13-14 0,11 9 0,0 1 0,0 1 0,-1 0 0,-23-19 0,27 25 0,0 0 0,-1 1 0,0 0 0,0 0 0,0 0 0,0 1 0,0 1 0,-1-1 0,1 1 0,-10-1 0,-167-27 0,154 19 0,31 11 0,0 0 0,0 0 0,-1 0 0,1 0 0,0 0 0,0-1 0,0 1 0,-1 0 0,1 0 0,0 0 0,0 0 0,0-1 0,-1 1 0,1 0 0,0 0 0,0 0 0,0-1 0,0 1 0,0 0 0,0 0 0,-1-1 0,1 1 0,0 0 0,0 0 0,0-1 0,0 1 0,0 0 0,0 0 0,0-1 0,0 1 0,0 0 0,0 0 0,0-1 0,16-5 0,36-1 0,0 3 0,104 6 0,-52 1 0,-81-4 0,0-1 0,1-1 0,41-10 0,-16 6 0,0 2 0,0 2 0,67 5 0,-70-1 0,-117 0 0,1-4 0,-1-2 0,-85-19 0,98 13 0,0 2 0,-60-1 0,-117 7 0,197 3 0,-971 1 0,782 14 0,35 0 0,-501-12 0,359-5 0,325 2 0,1-1 0,-1 1 0,1-2 0,-14-2 0,21 3 0,-1 1 0,1 0 0,0 0 0,0-1 0,0 1 0,0 0 0,-1-1 0,1 1 0,0-1 0,0 0 0,0 1 0,0-1 0,0 0 0,0 0 0,0 1 0,0-1 0,1 0 0,-1 0 0,0 0 0,0 0 0,1 0 0,-1 0 0,1 0 0,-1 0 0,1-1 0,-1 1 0,1 0 0,0 0 0,-1 0 0,1-1 0,0 1 0,0 0 0,0 0 0,0 0 0,0-1 0,0 1 0,0 0 0,0 0 0,1-1 0,-1 1 0,0 0 0,2-2 0,-1 0 0,1 1 0,0-1 0,0 1 0,0 0 0,0 0 0,0 0 0,0 0 0,0 0 0,1 0 0,-1 1 0,0-1 0,1 1 0,0-1 0,2 0 0,48-16 0,-18 7 0,4-5 0,0 1 0,2 3 0,0 1 0,0 2 0,1 1 0,47-1 0,35-5 0,8-1 0,507 12 0,-325 5 0,-283-3 0,-1-2 0,37-9 0,-34 6 0,53-3 0,178-16 0,-115 7 0,448-30 0,-179-4 0,-371 46 0,-1 2 0,92 4 0,29-3 0,-39-23 0,-46 10 0,-58 10 0,0 1 0,29-2 0,131 5 0,-181 2 0,0 0 0,0 0 0,0-1 0,0 1 0,0-1 0,-1 0 0,1 0 0,0 0 0,-1 0 0,1-1 0,0 1 0,-1 0 0,5-4 0,-6 3 0,0 1 0,0-1 0,0 1 0,0-1 0,0 1 0,0-1 0,0 0 0,0 1 0,-1-1 0,1 0 0,0 1 0,-1-1 0,0 0 0,1 0 0,-1 0 0,0-3 0,-1 0 0,1 0 0,-1 1 0,0-1 0,-1 1 0,1-1 0,-1 1 0,0 0 0,0-1 0,0 1 0,-1 0 0,1 0 0,-1 0 0,0 1 0,0-1 0,-6-4 0,-3-3-341,-1 2 0,1-1-1,-16-6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4:28.7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355 0 24560,'-354'595'0,"4252"-595"0,-3119-531 0</inkml:trace>
  <inkml:trace contextRef="#ctx0" brushRef="#br0" timeOffset="1">4678 0 24560,'-4323'0'0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3:45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1847 437 24575,'-577'0'0,"512"-3"0,1-4 0,-84-18 0,5 0 0,74 15 0,-3-2 0,-85-1 0,122 13 0,-1-1 0,0-2 0,1-2 0,0-1 0,-63-20 0,81 21 0,-1 0 0,1 1 0,-1 1 0,-29-1 0,-73 4 0,80 2 0,59-5 0,-1-1 0,1-1 0,24-9 0,-11 3 0,41-7 0,-15 11 0,0 4 0,88 4 0,-77 2 0,82-9 0,274-50 0,-206 25 0,-138 16 0,-51 9 0,0 1 0,39-2 0,273 7 0,-146 1 0,-161-3 0,68-11 0,-64 6 0,50-2 0,-70 8 0,18 1 0,-1-2 0,70-13 0,-58 7 0,0 3 0,1 1 0,94 6 0,-40 1 0,-56-4 0,1-1 0,74-14 0,-84 10 0,0 1 0,0 2 0,0 2 0,56 4 0,-90-2 0,-1-1 0,0 1 0,0 0 0,0-1 0,0 2 0,0-1 0,0 0 0,0 1 0,-1-1 0,1 1 0,0 0 0,-1 0 0,1 0 0,-1 0 0,0 0 0,0 0 0,0 1 0,0-1 0,0 1 0,0 0 0,0-1 0,-1 1 0,0 0 0,1 0 0,-1 0 0,0 0 0,0 0 0,-1 0 0,1 0 0,0 4 0,1 11 0,-1 1 0,0 0 0,-2 0 0,-2 20 0,1-6 0,1-17 0,0 0 0,0 0 0,-1 0 0,-1 0 0,-6 18 0,7-30 0,0 0 0,0 1 0,0-1 0,0 0 0,0 0 0,-1 0 0,0-1 0,0 1 0,0-1 0,0 1 0,-1-1 0,1 0 0,-1 0 0,0-1 0,1 1 0,-2-1 0,1 1 0,0-1 0,0-1 0,0 1 0,-1 0 0,-6 0 0,-23 3 0,1-2 0,0-2 0,-62-4 0,13 0 0,-290 3 0,361 0-227,-1 0-1,1 2 1,0-1-1,-1 2 1,-11 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4:23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2137 94 24575,'25'3'0,"203"0"0,-20-1 0,-93 12 0,7 1 0,-41-13 0,-32-2 0,76 11 0,-54-2 0,100-1 0,-53-5 0,-98-1 0,0-1 0,-1 2 0,1 1 0,-1 1 0,0 0 0,0 1 0,-1 1 0,29 15 0,-50-19 0,0-1 0,0 1 0,0-1 0,-1 0 0,1-1 0,-1 1 0,0 0 0,1-1 0,-6 1 0,-21 5 0,-55 5 0,7-1 0,17-2 0,-76 1 0,-21 2 0,16 1 0,-193-8 0,222-5 0,-95-16 0,16 0 0,-425 15 0,292 3 0,274 0 0,-63 12 0,-38 1 0,-219-14 227,175-2-1819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8:16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4395 95 24575,'0'437'0,"2"-401"0,2 0 0,14 61 0,-14-79 0,-3-15 0,-1-1 0,1 0 0,-1 1 0,1-1 0,0 1 0,0-1 0,0 0 0,0 0 0,1 0 0,-1 1 0,1-1 0,-1 0 0,1-1 0,2 4 0,-3-5 0,0 0 0,0 1 0,0-1 0,0 0 0,0 0 0,0 0 0,0 1 0,0-1 0,0 0 0,0 0 0,0-1 0,0 1 0,0 0 0,0 0 0,0 0 0,0-1 0,0 1 0,0 0 0,0-1 0,0 1 0,0-1 0,0 1 0,-1-1 0,1 0 0,0 1 0,0-1 0,-1 0 0,1 1 0,0-1 0,-1 0 0,1 0 0,0 0 0,-1 0 0,1 1 0,-1-1 0,1-2 0,5-8 0,0 0 0,0 0 0,-1-1 0,-1 0 0,0-1 0,0 1 0,-1 0 0,-1-1 0,2-21 0,-3 16 0,2 1 0,0 0 0,1 0 0,11-28 0,-6 24 0,0-1 0,7-33 0,-14 48 0,0 0 0,-1-1 0,0 1 0,-1-1 0,1 0 0,-1 1 0,-1-1 0,0 1 0,0-1 0,0 1 0,-4-11 0,4 15 0,-1 0 0,0 0 0,0 1 0,0-1 0,0 0 0,0 1 0,0 0 0,-1-1 0,1 1 0,-1 0 0,0 0 0,0 1 0,0-1 0,1 0 0,-1 1 0,-1 0 0,1 0 0,0 0 0,0 0 0,0 0 0,-1 1 0,-4-1 0,-10-1 0,-1 1 0,-35 4 0,29-2 0,-410 3 0,307-4 0,97 2 0,-1 2 0,1 0 0,-50 15 0,-43 7 0,-54-19 0,35-4 0,123-1 0,-34 10 0,35-7 0,0-2 0,-21 3 0,-327-3 0,189-5 0,121-1 0,1-3 0,-78-17 0,71 10 0,-93-6 0,18 5 0,-3-2 0,-140-15 0,177 16 0,-106-2 0,162 17 0,-37-1 0,-116-15 0,63 6 0,48 6 0,59-1 0,1 0 0,0-3 0,-30-11 0,-3 0 0,58 18 0,1-1 0,0 0 0,0 0 0,0 0 0,0 0 0,0-1 0,0 1 0,-6-7 0,9 9 0,1-1 0,-1 1 0,1-1 0,-1 0 0,1 1 0,-1-1 0,1 0 0,-1 0 0,1 1 0,-1-1 0,1 0 0,0 0 0,0 0 0,-1 0 0,1 1 0,0-1 0,0 0 0,0 0 0,0 0 0,0-1 0,1 1 0,-1 0 0,1 0 0,-1 0 0,1 0 0,0 0 0,0 0 0,-1 0 0,1 0 0,0 0 0,0 0 0,0 1 0,0-1 0,0 0 0,0 1 0,0-1 0,0 1 0,0-1 0,0 1 0,3-1 0,16-4 0,1 1 0,-1 1 0,1 0 0,0 2 0,0 1 0,41 4 0,-1-1 0,-17-5 0,69-10 0,1-1 0,450 8 0,-318 7 0,1217-2 0,-1280 15 0,-28 0 0,17-15 0,42 1 0,-114 14 0,4 0 0,-98-15 0,0 0 0,0 1 0,0 0 0,0 0 0,0 0 0,0 1 0,0 0 0,5 3 0,-8-4 0,-1 1 0,0 0 0,1-1 0,-1 1 0,0 0 0,0 0 0,0 0 0,-1 1 0,1-1 0,0 0 0,-1 1 0,0-1 0,1 1 0,-1 0 0,0-1 0,0 1 0,0 0 0,-1-1 0,1 6 0,3 24 0,-2-1 0,-2 1 0,-4 42 0,0 6 0,2-16 0,5 119 0,-2-177 0,0 0 0,0 0 0,1 0 0,0 0 0,0 0 0,5 8 0,6 19 0,-13-33 0,0 1 0,0 0 0,0 0 0,0-1 0,-1 1 0,1 0 0,0-1 0,-1 1 0,1 0 0,0-1 0,-1 1 0,1 0 0,-1-1 0,1 1 0,-1-1 0,0 1 0,1-1 0,-1 1 0,1-1 0,-1 0 0,0 1 0,1-1 0,-1 1 0,0-1 0,0 0 0,1 0 0,-1 0 0,0 1 0,1-1 0,-1 0 0,0 0 0,0 0 0,0 0 0,1 0 0,-1 0 0,0 0 0,-1-1 0,-32 0 0,-1-4 0,1-2 0,-38-14 0,45 12 0,-1 2 0,0 0 0,0 2 0,-37-2 0,21 6 0,15 2 0,-1-2 0,-52-9 0,40 3 0,-84-2 0,46 5 0,-18-10 0,63 8 0,-54-4 0,-110-5 0,-38-1 0,-1461 17 0,1672-2 0,1-1 0,-39-10 0,33 6 0,-39-3 0,-43 9 0,-20-2 0,108-1 0,-43-12 0,34 6 0,21 5 0,1-1 0,0-1 0,0 0 0,0-1 0,1 0 0,0 0 0,1-1 0,-13-12 0,-18-13 0,37 31 0,0-1 0,0-1 0,0 1 0,0 0 0,1-1 0,-1 0 0,1 0 0,0 0 0,0 0 0,1 0 0,-1-1 0,1 1 0,0-1 0,0 0 0,1 0 0,-1 1 0,1-1 0,0 0 0,0 0 0,1 0 0,-1 0 0,1 0 0,1-1 0,-1 1 0,0 0 0,1 0 0,0 0 0,0 1 0,3-8 0,-1 5 0,0 1 0,0 0 0,0 0 0,1 0 0,-1 1 0,1-1 0,1 1 0,-1 0 0,1 0 0,0 1 0,0-1 0,0 1 0,1 0 0,0 0 0,-1 1 0,1 0 0,0 0 0,1 0 0,-1 1 0,0-1 0,12-1 0,9 0 0,36-1 0,-53 5 0,0 0 0,0 1 0,0 0 0,0 0 0,0 1 0,16 5 0,-21-5 0,0 1 0,-1-1 0,0 1 0,1 0 0,-1 0 0,0 1 0,-1-1 0,1 1 0,-1 0 0,1 0 0,-1 0 0,0 0 0,-1 0 0,1 1 0,-1-1 0,0 1 0,0 0 0,0 0 0,0 0 0,-1 0 0,0 0 0,0 5 0,2 14 0,-1 0 0,-1 1 0,-5 36 0,2-17 0,1-17 0,0-9 0,1 0 0,0 0 0,1 0 0,7 36 0,-6-49 0,-1 0 0,1 0 0,0-1 0,0 1 0,1 0 0,0-1 0,-1 0 0,1 1 0,1-1 0,-1 0 0,1 0 0,-1-1 0,1 1 0,0-1 0,0 0 0,1 0 0,-1 0 0,1-1 0,-1 1 0,1-1 0,0 0 0,5 1 0,4 1 0,0-2 0,0 1 0,1-2 0,-1 0 0,1 0 0,-1-1 0,0-1 0,1-1 0,-1 0 0,0-1 0,0 0 0,16-6 0,22-4 0,-32 9 0,-1 0 0,1-2 0,-1 0 0,-1-1 0,1-1 0,24-15 0,-35 18 0,0 1 0,0-1 0,1 1 0,0 1 0,-1-1 0,1 2 0,0-1 0,15-1 0,5 0 0,42 2 0,-45 2 0,0-1 0,34-6 0,17-4 0,1 3 0,0 4 0,86 7 0,-34-1 0,613-2 0,-712-2 0,0-1 0,36-8 0,-34 5 0,53-4 0,61-7 0,-28 2 0,-178 19 0,0 3 0,-110 26 0,145-26 0,-1-2 0,0 0 0,-45 1 0,-79-7 0,57-1 0,68 2 0,1 2 0,-1 1 0,-41 10 0,18-5 0,0-3 0,0-1 0,0-2 0,-53-6 0,-3 1 0,64 4 0,24 1 0,0-2 0,0 0 0,0-1 0,1 0 0,-20-5 0,33 6 0,1 0 0,-1 0 0,1 0 0,-1 0 0,0 0 0,1 0 0,-1 0 0,1 0 0,-1-1 0,1 1 0,-1 0 0,1 0 0,-1 0 0,1-1 0,-1 1 0,1 0 0,-1-1 0,1 1 0,0 0 0,-1-1 0,1 1 0,-1-1 0,1 1 0,0 0 0,-1-1 0,1 1 0,0-1 0,0 1 0,-1-1 0,1 1 0,0-1 0,0 1 0,0-1 0,0 1 0,0-1 0,-1 0 0,1 1 0,0-1 0,0 1 0,0-1 0,1 1 0,-1-1 0,0 1 0,0-1 0,0 1 0,0-1 0,0 1 0,1-1 0,-1 1 0,0-1 0,0 1 0,1-1 0,-1 1 0,0-1 0,1 1 0,-1-1 0,0 1 0,1 0 0,-1-1 0,1 1 0,-1 0 0,1-1 0,-1 1 0,1 0 0,34-19 0,-17 14 0,1 1 0,0 1 0,0 1 0,34 0 0,-33 2 0,-1-1 0,0 0 0,0-2 0,34-8 0,37-19 0,1 4 0,162-24 0,-82 27 0,-48 5 0,162-3 0,174 3 0,-211 6 0,103-9 0,-185 9 0,52-6 0,-43-13 0,-123 23 0</inkml:trace>
  <inkml:trace contextRef="#ctx0" brushRef="#br0" timeOffset="1">4580 589 24575,'-174'57'0,"-51"14"0,121-31 0,-368 120 0,416-146 0,-1-2 0,0-2 0,-95 3 0,127-13 0,-9 0 0,-49-5 0,73 4 0,0-1 0,0 0 0,0-1 0,0 0 0,0-1 0,1 0 0,-1 0 0,1-1 0,-10-7 0,-38-30 0,22 15 0,-1 1 0,-1 1 0,-2 3 0,-70-32 0,-66-16 0,135 56 0,10 3 0,0 0 0,-1 3 0,0 0 0,-63-6 0,-16 15 0,-163 20 0,237-17 0,-31 2 0,26-3 0,0 2 0,-54 13 0,83-14 0,-20 5 0,-1-1 0,0-1 0,-64 4 0,-245-12 0,312-1 0,1-1 0,-40-9 0,37 6 0,-56-4 0,62 7 0,0 0 0,1-2 0,-1 0 0,-24-10 0,25 7 0,0 1 0,0 1 0,-1 1 0,-30-1 0,39 6 0,-31-1 0,-55-9 0,5-7 206,31 4-991,-119-7-1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7:48:26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1929 24575,'-2'100'0,"4"110"0,-1-205 0,-1-1 0,1 1 0,-1-1 0,1 1 0,1-1 0,-1 1 0,0-1 0,1 0 0,0 0 0,0 0 0,1 0 0,-1 0 0,1 0 0,5 7 0,-5-10 0,-1 1 0,1 0 0,-1-1 0,1 0 0,-1 1 0,1-1 0,0 0 0,0-1 0,-1 1 0,1 0 0,0-1 0,0 1 0,0-1 0,0 0 0,0 0 0,0 0 0,0 0 0,-1-1 0,1 1 0,0-1 0,0 0 0,0 0 0,5-2 0,-5 1 0,1 1 0,-1-1 0,1 0 0,-1-1 0,0 1 0,0 0 0,0-1 0,0 0 0,0 0 0,0 0 0,-1 0 0,0 0 0,4-6 0,21-52 0,-12 24 0,-9 23 0,-1 1 0,-1-1 0,0 0 0,0 0 0,-2 0 0,2-19 0,-3-87 0,-2 75 0,1 36 0,0 6 0,1-1 0,-1 0 0,0 0 0,-1 0 0,1 0 0,-1 0 0,1 0 0,-1 0 0,0 0 0,-1 0 0,1 0 0,-1 1 0,-3-7 0,5 10 0,-1 0 0,1 0 0,0 0 0,-1 0 0,1 0 0,-1 0 0,1-1 0,0 2 0,-1-1 0,1 0 0,0 0 0,-1 0 0,1 0 0,-1 0 0,1 0 0,0 0 0,-1 0 0,1 1 0,0-1 0,-1 0 0,1 0 0,0 0 0,0 1 0,-1-1 0,1 0 0,0 0 0,-1 1 0,1-1 0,0 0 0,0 1 0,0-1 0,-1 0 0,1 1 0,0-1 0,0 0 0,0 1 0,0-1 0,0 0 0,0 1 0,0-1 0,0 1 0,0-1 0,0 0 0,0 1 0,0-1 0,0 0 0,0 1 0,0 0 0,-5 21 0,-9 71 0,6-41 0,-5 90 0,13-133 0,0 0 0,0 1 0,0 0 0,1 0 0,0-1 0,5 16 0,-6-23 0,1 1 0,0-1 0,0 0 0,1 1 0,-1-1 0,0 0 0,1 0 0,-1 0 0,1 0 0,0-1 0,-1 1 0,1 0 0,0-1 0,0 1 0,0-1 0,1 1 0,-1-1 0,0 0 0,0 0 0,1 0 0,-1 0 0,0-1 0,1 1 0,-1-1 0,1 1 0,-1-1 0,4 0 0,-1 0 0,0 0 0,0-1 0,1 1 0,-1-1 0,0-1 0,0 1 0,0-1 0,0 0 0,0 0 0,-1 0 0,1-1 0,0 1 0,-1-1 0,0 0 0,0 0 0,0-1 0,0 0 0,0 1 0,-1-1 0,1 0 0,4-9 0,1 0 0,-1-1 0,0 0 0,-1 0 0,-1 0 0,9-29 0,-27 110 0,7-44 0,2-8 0,0 0 0,-1 0 0,-1-1 0,-7 15 0,11-26 0,0-1 0,0 1 0,0-1 0,-1 0 0,0 1 0,1-1 0,-1 0 0,0 0 0,0 0 0,0 0 0,0 0 0,0-1 0,0 1 0,-1-1 0,1 1 0,0-1 0,-1 0 0,1 0 0,-1 0 0,0 0 0,1 0 0,-1-1 0,0 1 0,1-1 0,-1 1 0,0-1 0,0 0 0,-4-1 0,5 1 0,-1-1 0,1 0 0,0 0 0,-1 0 0,1 0 0,0-1 0,0 1 0,0-1 0,0 1 0,0-1 0,0 0 0,0 1 0,1-1 0,-1 0 0,1 0 0,-1 0 0,1-1 0,0 1 0,0 0 0,0 0 0,0-1 0,-1-3 0,-3-10 0,1 1 0,-4-25 0,4 17 0,1 7 0,0-1 0,-1 0 0,0 0 0,-1 0 0,-1 1 0,0-1 0,-1 1 0,-13-19 0,3 8 0,2-1 0,1-1 0,1 0 0,1 0 0,1-1 0,2-1 0,2 1 0,-7-51 0,-18-377 0,34-783 0,-2 1624 0,0-375 0,-1-1 0,1 0 0,-1 1 0,-1-1 0,1 0 0,-4 8 0,5-13 0,-1 0 0,1-1 0,-1 1 0,0-1 0,1 0 0,-1 1 0,0-1 0,0 0 0,0 1 0,0-1 0,0 0 0,0 0 0,-1 0 0,1 0 0,0 0 0,0 0 0,-1 0 0,1 0 0,-1 0 0,1-1 0,-1 1 0,1 0 0,-1-1 0,1 0 0,-1 1 0,1-1 0,-1 0 0,0 0 0,1 0 0,-1 0 0,0 0 0,1 0 0,-1 0 0,-2-1 0,2 0 0,1 1 0,-1-1 0,0 0 0,0 0 0,0 0 0,1 0 0,-1-1 0,1 1 0,-1 0 0,1-1 0,-1 1 0,1-1 0,0 0 0,-1 1 0,1-1 0,0 0 0,-1-3 0,-15-40 0,8 17 0,1 12 0,2 3 0,0 0 0,0 0 0,1 0 0,1-1 0,0 0 0,1 0 0,-2-21 0,5-107 0,1 223 0,18 143 0,-5-100 0,4 27 0,-12-99 0,-5-41 0,0 1 0,0 0 0,1-1 0,0 1 0,1-1 0,1 0 0,-1 0 0,2 0 0,10 20 0,-13-29 0,-1-1 0,1 1 0,-1-1 0,1 1 0,-1-1 0,1 0 0,0 1 0,0-1 0,0 0 0,0 0 0,0 0 0,0 0 0,0-1 0,0 1 0,0-1 0,0 1 0,0-1 0,3 1 0,0-1 0,0-1 0,0 1 0,0-1 0,0 1 0,0-1 0,0-1 0,8-3 0,-3 1 0,-1 0 0,1-1 0,-1-1 0,0 0 0,-1 0 0,1 0 0,8-10 0,11-13 0,-13 14 0,0-1 0,21-29 0,-13 10 0,-1-1 0,-1-1 0,-3-1 0,0 0 0,18-66 0,-31 88 0,1 1 0,0 0 0,1 1 0,0-1 0,1 1 0,1 1 0,0-1 0,1 2 0,12-13 0,-20 23 0,1 0 0,-1 0 0,1 0 0,0 0 0,0 0 0,0 0 0,0 1 0,5-3 0,-7 4 0,-1 0 0,1 0 0,-1 0 0,1 0 0,0-1 0,-1 1 0,1 0 0,0 0 0,-1 0 0,1 0 0,0 1 0,-1-1 0,1 0 0,-1 0 0,1 0 0,0 0 0,-1 1 0,1-1 0,-1 0 0,1 0 0,-1 1 0,1-1 0,-1 0 0,1 1 0,-1-1 0,1 1 0,-1-1 0,1 1 0,-1-1 0,0 1 0,1-1 0,-1 1 0,0-1 0,1 1 0,-1-1 0,0 1 0,0 0 0,1-1 0,-1 1 0,0-1 0,0 1 0,0 0 0,0-1 0,0 1 0,0 0 0,0-1 0,0 1 0,0-1 0,0 1 0,0 0 0,-1-1 0,1 1 0,0 0 0,-3 16 0,-1 0 0,0 0 0,-1 0 0,-1-1 0,-1 0 0,-14 27 0,11-24 0,1 1 0,0 1 0,-8 34 0,11-18 0,2 0 0,1 59 0,2-53 0,-7 59 0,-1-39 0,0 124 0,8-223 0,1-146 0,2 146 0,1-1 0,2 1 0,11-40 0,-16 75 0,48-154 0,-38 130 0,0 1 0,2 0 0,1 1 0,17-24 0,-16 22 0,5-5 0,-18 31-76,-1 0 1,1 0-1,-1 0 0,0 0 0,1 0 0,-1 0 0,0 0 0,0 1 1,0-1-1,0 0 0,0 0 0,0 0 0,0 0 0,0 1 1,0-1-1,0 0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93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5" Type="http://schemas.openxmlformats.org/officeDocument/2006/relationships/image" Target="../media/image48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customXml" Target="../ink/ink1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1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customXml" Target="../ink/ink5.xml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customXml" Target="../ink/ink6.xml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0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9492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To-Do List Management System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06633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Course: CS2053 – Java Programming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6356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Team Members: Riddhi D Shah                 1RUA24SCS0092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422612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                                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Arial" panose="020B0604020202020204" pitchFamily="34" charset="0"/>
              </a:rPr>
              <a:t>Saloni Yogesh Mavani  1RUA24SCS0098</a:t>
            </a:r>
            <a:endParaRPr lang="en-US" sz="17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                                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Sriraksha R Hiremath    1RUA24SCS0113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54069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                                  Vaishnavi Goswami        1RUA24SCS0120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309" y="599741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Instructor: Shrishty Kumari maam , K Sailaja Kumar maam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309" y="658784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Date: November 2025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49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368" y="2873216"/>
            <a:ext cx="6850975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Conclusion &amp; Future Scope</a:t>
            </a:r>
            <a:endParaRPr lang="en-US" sz="39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9368" y="3775472"/>
            <a:ext cx="133116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This project stands as a testament to our understanding and application of core Java programming principles.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9368" y="4477107"/>
            <a:ext cx="2974658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Conclusion: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368" y="5037177"/>
            <a:ext cx="6426041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To-Do List Management System successfully showcases effective implementation of Java Object-Oriented Programming (OOP) concepts, robust file handling for data persistence, comprehensive exception management, and intuitive command-line user interaction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1903" y="6755844"/>
            <a:ext cx="614350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1B2E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Thank You!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Any Questions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9368" y="6755844"/>
            <a:ext cx="22860" cy="301347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9" name="Text 6"/>
          <p:cNvSpPr/>
          <p:nvPr/>
        </p:nvSpPr>
        <p:spPr>
          <a:xfrm>
            <a:off x="7552611" y="4477107"/>
            <a:ext cx="3352443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Future Improvements</a:t>
            </a:r>
            <a:r>
              <a:rPr lang="en-US" sz="23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52611" y="5037177"/>
            <a:ext cx="6426041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GUI Version: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Develop a more visual interface using JavaFX or Swing.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52611" y="5705713"/>
            <a:ext cx="6426041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Category Filtering: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Implement advanced filtering options for tasks based on categories or tags.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52611" y="6374249"/>
            <a:ext cx="6426041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Notifications: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Add reminders and notifications for upcoming or overdue tasks.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52611" y="7042785"/>
            <a:ext cx="6426041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Cloud Integration: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Explore integration with cloud services or external databases for multi-device access.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A4A73B-4CD7-386D-4961-D97ED438FBB0}"/>
              </a:ext>
            </a:extLst>
          </p:cNvPr>
          <p:cNvGrpSpPr/>
          <p:nvPr/>
        </p:nvGrpSpPr>
        <p:grpSpPr>
          <a:xfrm>
            <a:off x="12611318" y="7716363"/>
            <a:ext cx="1953720" cy="452880"/>
            <a:chOff x="12611318" y="7716363"/>
            <a:chExt cx="195372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4812FA-32C8-0EB3-A37A-FC59F17C5A5A}"/>
                    </a:ext>
                  </a:extLst>
                </p14:cNvPr>
                <p14:cNvContentPartPr/>
                <p14:nvPr/>
              </p14:nvContentPartPr>
              <p14:xfrm>
                <a:off x="13213958" y="7861443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4812FA-32C8-0EB3-A37A-FC59F17C5A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1318" y="7798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92141A-1F2F-EACB-703C-3DF22A03FB2F}"/>
                    </a:ext>
                  </a:extLst>
                </p14:cNvPr>
                <p14:cNvContentPartPr/>
                <p14:nvPr/>
              </p14:nvContentPartPr>
              <p14:xfrm>
                <a:off x="13436798" y="8095443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92141A-1F2F-EACB-703C-3DF22A03FB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74158" y="8032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140AB7-CE62-8338-31FB-66AF7E2AB327}"/>
                    </a:ext>
                  </a:extLst>
                </p14:cNvPr>
                <p14:cNvContentPartPr/>
                <p14:nvPr/>
              </p14:nvContentPartPr>
              <p14:xfrm>
                <a:off x="12611318" y="7716363"/>
                <a:ext cx="1953720" cy="45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140AB7-CE62-8338-31FB-66AF7E2AB3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48678" y="7653363"/>
                  <a:ext cx="2079360" cy="578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37686"/>
            <a:ext cx="13263086" cy="1285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Project Overview: Building a Command-Line To-Do List</a:t>
            </a:r>
            <a:endParaRPr lang="en-US" sz="40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657" y="2213491"/>
            <a:ext cx="132630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Our mission: To develop a robust, command-line based To-Do List application. This system empowers users to efficiently manage their daily tasks, offering functionalities to add, edit, delete, mark tasks as completed, and ensure data persistence.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83657" y="3351252"/>
            <a:ext cx="4290774" cy="2082403"/>
          </a:xfrm>
          <a:prstGeom prst="roundRect">
            <a:avLst>
              <a:gd name="adj" fmla="val 526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83657" y="3328392"/>
            <a:ext cx="4290774" cy="91440"/>
          </a:xfrm>
          <a:prstGeom prst="roundRect">
            <a:avLst>
              <a:gd name="adj" fmla="val 89727"/>
            </a:avLst>
          </a:prstGeom>
          <a:solidFill>
            <a:srgbClr val="DA1B2E"/>
          </a:solidFill>
          <a:ln/>
        </p:spPr>
      </p:sp>
      <p:sp>
        <p:nvSpPr>
          <p:cNvPr id="6" name="Shape 4"/>
          <p:cNvSpPr/>
          <p:nvPr/>
        </p:nvSpPr>
        <p:spPr>
          <a:xfrm>
            <a:off x="2536031" y="3058239"/>
            <a:ext cx="586026" cy="586026"/>
          </a:xfrm>
          <a:prstGeom prst="roundRect">
            <a:avLst>
              <a:gd name="adj" fmla="val 156034"/>
            </a:avLst>
          </a:prstGeom>
          <a:solidFill>
            <a:srgbClr val="DA1B2E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1887" y="3233976"/>
            <a:ext cx="234315" cy="23431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1779" y="3839528"/>
            <a:ext cx="257032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Task Management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1779" y="4277916"/>
            <a:ext cx="385452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Create tasks with detailed title, associated project, and specific due dates.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69694" y="3351252"/>
            <a:ext cx="4290893" cy="2082403"/>
          </a:xfrm>
          <a:prstGeom prst="roundRect">
            <a:avLst>
              <a:gd name="adj" fmla="val 5269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169694" y="3328392"/>
            <a:ext cx="4290893" cy="91440"/>
          </a:xfrm>
          <a:prstGeom prst="roundRect">
            <a:avLst>
              <a:gd name="adj" fmla="val 89727"/>
            </a:avLst>
          </a:prstGeom>
          <a:solidFill>
            <a:srgbClr val="DA1B2E"/>
          </a:solidFill>
          <a:ln/>
        </p:spPr>
      </p:sp>
      <p:sp>
        <p:nvSpPr>
          <p:cNvPr id="12" name="Shape 9"/>
          <p:cNvSpPr/>
          <p:nvPr/>
        </p:nvSpPr>
        <p:spPr>
          <a:xfrm>
            <a:off x="7022068" y="3058239"/>
            <a:ext cx="586026" cy="586026"/>
          </a:xfrm>
          <a:prstGeom prst="roundRect">
            <a:avLst>
              <a:gd name="adj" fmla="val 156034"/>
            </a:avLst>
          </a:prstGeom>
          <a:solidFill>
            <a:srgbClr val="DA1B2E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7923" y="3233976"/>
            <a:ext cx="234315" cy="23431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87816" y="3839528"/>
            <a:ext cx="257032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Flexible Viewing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387816" y="4277916"/>
            <a:ext cx="3854648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Organize and view tasks sorted by due date or grouped by project for clarity.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55850" y="3351252"/>
            <a:ext cx="4290893" cy="2082403"/>
          </a:xfrm>
          <a:prstGeom prst="roundRect">
            <a:avLst>
              <a:gd name="adj" fmla="val 5269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55850" y="3328392"/>
            <a:ext cx="4290893" cy="91440"/>
          </a:xfrm>
          <a:prstGeom prst="roundRect">
            <a:avLst>
              <a:gd name="adj" fmla="val 89727"/>
            </a:avLst>
          </a:prstGeom>
          <a:solidFill>
            <a:srgbClr val="DA1B2E"/>
          </a:solidFill>
          <a:ln/>
        </p:spPr>
      </p:sp>
      <p:sp>
        <p:nvSpPr>
          <p:cNvPr id="18" name="Shape 14"/>
          <p:cNvSpPr/>
          <p:nvPr/>
        </p:nvSpPr>
        <p:spPr>
          <a:xfrm>
            <a:off x="11508224" y="3058239"/>
            <a:ext cx="586026" cy="586026"/>
          </a:xfrm>
          <a:prstGeom prst="roundRect">
            <a:avLst>
              <a:gd name="adj" fmla="val 156034"/>
            </a:avLst>
          </a:prstGeom>
          <a:solidFill>
            <a:srgbClr val="DA1B2E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079" y="3233976"/>
            <a:ext cx="234315" cy="23431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3972" y="3839528"/>
            <a:ext cx="257032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Task Manipulation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73972" y="4277916"/>
            <a:ext cx="3854648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Easily edit task details, mark completion status, or remove tasks.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205144" y="6061133"/>
            <a:ext cx="6533912" cy="1769864"/>
          </a:xfrm>
          <a:prstGeom prst="roundRect">
            <a:avLst>
              <a:gd name="adj" fmla="val 6200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683657" y="5899071"/>
            <a:ext cx="6533912" cy="91440"/>
          </a:xfrm>
          <a:prstGeom prst="roundRect">
            <a:avLst>
              <a:gd name="adj" fmla="val 89727"/>
            </a:avLst>
          </a:prstGeom>
          <a:solidFill>
            <a:srgbClr val="DA1B2E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600" y="5628918"/>
            <a:ext cx="586026" cy="586026"/>
          </a:xfrm>
          <a:prstGeom prst="roundRect">
            <a:avLst>
              <a:gd name="adj" fmla="val 156034"/>
            </a:avLst>
          </a:prstGeom>
          <a:solidFill>
            <a:srgbClr val="DA1B2E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3455" y="5804654"/>
            <a:ext cx="234315" cy="23431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01779" y="6410206"/>
            <a:ext cx="257032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Data Persistence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901779" y="6848594"/>
            <a:ext cx="609766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Seamlessly save and load all task data using file serialization.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p:sp>
        <p:nvSpPr>
          <p:cNvPr id="28" name="Shape 22"/>
          <p:cNvSpPr/>
          <p:nvPr/>
        </p:nvSpPr>
        <p:spPr>
          <a:xfrm>
            <a:off x="7412831" y="5921931"/>
            <a:ext cx="6533912" cy="1769864"/>
          </a:xfrm>
          <a:prstGeom prst="roundRect">
            <a:avLst>
              <a:gd name="adj" fmla="val 6200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412831" y="5899071"/>
            <a:ext cx="6533912" cy="91440"/>
          </a:xfrm>
          <a:prstGeom prst="roundRect">
            <a:avLst>
              <a:gd name="adj" fmla="val 89727"/>
            </a:avLst>
          </a:prstGeom>
          <a:solidFill>
            <a:srgbClr val="DA1B2E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86774" y="5628918"/>
            <a:ext cx="586026" cy="586026"/>
          </a:xfrm>
          <a:prstGeom prst="roundRect">
            <a:avLst>
              <a:gd name="adj" fmla="val 156034"/>
            </a:avLst>
          </a:prstGeom>
          <a:solidFill>
            <a:srgbClr val="DA1B2E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2630" y="5804654"/>
            <a:ext cx="234315" cy="23431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0954" y="6410206"/>
            <a:ext cx="277475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Insightful Dashboard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7630954" y="6848594"/>
            <a:ext cx="609766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Get a quick summary of completed, pending, and overdue tasks at a glance.</a:t>
            </a:r>
            <a:endParaRPr lang="en-US" sz="15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365AB77-32A4-24D1-207E-2DAD317579FC}"/>
                  </a:ext>
                </a:extLst>
              </p14:cNvPr>
              <p14:cNvContentPartPr/>
              <p14:nvPr/>
            </p14:nvContentPartPr>
            <p14:xfrm>
              <a:off x="12593678" y="7793763"/>
              <a:ext cx="1869840" cy="351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365AB77-32A4-24D1-207E-2DAD317579F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30678" y="7730763"/>
                <a:ext cx="1995480" cy="47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734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System Architecture: Deconstructing the Application</a:t>
            </a:r>
            <a:endParaRPr lang="en-US" sz="445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50602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Our To-Do List application is built upon a clear and modular architecture, ensuring maintainability and scalability. Each component plays a distinct role in delivering a seamless user experience.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65974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Main Components: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303871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Main.java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– Orchestrates program flow, manages user input, and navigates menus.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073015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TodoList.java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– Encapsulates the core logic for all task data management.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842159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Task.java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– Defines the structure and behavior of individual task objects.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6611303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Messages.java</a:t>
            </a:r>
            <a:r>
              <a:rPr lang="en-US" sz="17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– Dedicated to handling all console outputs, menus, and visual styling.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69248" y="365974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Data Flow: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43" y="4440231"/>
            <a:ext cx="5420486" cy="290562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402043" y="4952401"/>
            <a:ext cx="906587" cy="163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User Input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02043" y="5160305"/>
            <a:ext cx="906587" cy="37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Commands entered by the user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043" y="6135992"/>
            <a:ext cx="906587" cy="163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TodoList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402043" y="6343895"/>
            <a:ext cx="906587" cy="37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Manages collection of Task objects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835475" y="6135992"/>
            <a:ext cx="906588" cy="32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Messages.java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835475" y="6507575"/>
            <a:ext cx="906588" cy="37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Formats messages and sends to console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835475" y="4952401"/>
            <a:ext cx="906588" cy="163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Main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2835475" y="5160305"/>
            <a:ext cx="906588" cy="37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Orchestrates flow and delegates actions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52ED59-D247-E661-C6C1-3E551FC2DDEA}"/>
                  </a:ext>
                </a:extLst>
              </p14:cNvPr>
              <p14:cNvContentPartPr/>
              <p14:nvPr/>
            </p14:nvContentPartPr>
            <p14:xfrm rot="-20970195">
              <a:off x="13897232" y="7866731"/>
              <a:ext cx="235812" cy="238184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52ED59-D247-E661-C6C1-3E551FC2DD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20970195">
                <a:off x="13834229" y="7803767"/>
                <a:ext cx="361458" cy="36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AE6B6C-332F-8F03-306A-6F22C69D06E6}"/>
                  </a:ext>
                </a:extLst>
              </p14:cNvPr>
              <p14:cNvContentPartPr/>
              <p14:nvPr/>
            </p14:nvContentPartPr>
            <p14:xfrm>
              <a:off x="12798518" y="7794474"/>
              <a:ext cx="1672200" cy="270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AE6B6C-332F-8F03-306A-6F22C69D06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5518" y="7731474"/>
                <a:ext cx="1797840" cy="39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473" y="427792"/>
            <a:ext cx="5338167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Class Spotlight: Task.java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473" y="1250633"/>
            <a:ext cx="1354145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</a:t>
            </a: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Task.java</a:t>
            </a: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class is the fundamental building block of our application, representing a single to-do item with all its pertinent details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3" y="1857256"/>
            <a:ext cx="6580942" cy="65809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606" y="1837730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Purpose</a:t>
            </a: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12606" y="2300168"/>
            <a:ext cx="6580942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To encapsulate the data and behavior of an individual task within the To-Do List system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606" y="2953583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Attributes:</a:t>
            </a:r>
            <a:endParaRPr lang="en-US" sz="19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12606" y="3416022"/>
            <a:ext cx="658094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String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title: A concise description of the task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2606" y="3719393"/>
            <a:ext cx="658094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String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project: The category or project the task belongs to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606" y="4022765"/>
            <a:ext cx="658094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LocalDate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dueDate: The target completion date for the task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2606" y="4326136"/>
            <a:ext cx="658094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boolean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isComplete: A flag indicating whether the task has been finished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2606" y="4730591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Key Methods</a:t>
            </a:r>
            <a:r>
              <a:rPr lang="en-US" sz="1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12606" y="5193030"/>
            <a:ext cx="65809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markCompleted()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: Changes the </a:t>
            </a: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isComplete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status to true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512606" y="5504021"/>
            <a:ext cx="65809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isOverdue()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: Determines if the task's due date has passed without completion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512606" y="5815013"/>
            <a:ext cx="65809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getDueDateString()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: Returns the due date in a user-friendly, formatted string.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62F4C43-B563-0765-588A-E003E4B46CC7}"/>
                  </a:ext>
                </a:extLst>
              </p14:cNvPr>
              <p14:cNvContentPartPr/>
              <p14:nvPr/>
            </p14:nvContentPartPr>
            <p14:xfrm>
              <a:off x="12888878" y="7812430"/>
              <a:ext cx="1616400" cy="350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62F4C43-B563-0765-588A-E003E4B46C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238" y="7749790"/>
                <a:ext cx="1742040" cy="47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554950"/>
            <a:ext cx="8034457" cy="66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Class Spotlight: TodoList.java</a:t>
            </a:r>
            <a:endParaRPr lang="en-US" sz="415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4374" y="1619607"/>
            <a:ext cx="1322165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</a:t>
            </a:r>
            <a:r>
              <a:rPr lang="en-US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TodoList.java</a:t>
            </a:r>
            <a:r>
              <a:rPr lang="en-US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class serves as the central hub for managing the collection of all tasks, providing methods for their creation, manipulation, and persistence.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04374" y="2497693"/>
            <a:ext cx="4273034" cy="2649498"/>
          </a:xfrm>
          <a:prstGeom prst="roundRect">
            <a:avLst>
              <a:gd name="adj" fmla="val 31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13209" y="2706529"/>
            <a:ext cx="603766" cy="603766"/>
          </a:xfrm>
          <a:prstGeom prst="roundRect">
            <a:avLst>
              <a:gd name="adj" fmla="val 15143426"/>
            </a:avLst>
          </a:prstGeom>
          <a:solidFill>
            <a:srgbClr val="DA1B2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183" y="2872502"/>
            <a:ext cx="271701" cy="2717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3209" y="3511510"/>
            <a:ext cx="275689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readTaskFromUser()</a:t>
            </a:r>
            <a:endParaRPr lang="en-US" sz="20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13209" y="3963233"/>
            <a:ext cx="385536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Facilitates the creation of new tasks by gathering input directly from the console.</a:t>
            </a:r>
            <a:endParaRPr lang="en-US" sz="1550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78623" y="2497693"/>
            <a:ext cx="4273034" cy="2649498"/>
          </a:xfrm>
          <a:prstGeom prst="roundRect">
            <a:avLst>
              <a:gd name="adj" fmla="val 31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87459" y="2706529"/>
            <a:ext cx="603766" cy="603766"/>
          </a:xfrm>
          <a:prstGeom prst="roundRect">
            <a:avLst>
              <a:gd name="adj" fmla="val 15143426"/>
            </a:avLst>
          </a:prstGeom>
          <a:solidFill>
            <a:srgbClr val="DA1B2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3432" y="2872502"/>
            <a:ext cx="271701" cy="2717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87459" y="3511510"/>
            <a:ext cx="353079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listAllTasks(String sortBy)</a:t>
            </a:r>
            <a:endParaRPr lang="en-US" sz="205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87459" y="3963233"/>
            <a:ext cx="385536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Displays tasks in a clear, organized manner, with options to sort by various criteria.</a:t>
            </a:r>
            <a:endParaRPr lang="en-US" sz="1550" dirty="0">
              <a:latin typeface="Arial Rounded MT Bold" panose="020F070403050403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52873" y="2497693"/>
            <a:ext cx="4273034" cy="2649498"/>
          </a:xfrm>
          <a:prstGeom prst="roundRect">
            <a:avLst>
              <a:gd name="adj" fmla="val 31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1709" y="2706529"/>
            <a:ext cx="603766" cy="603766"/>
          </a:xfrm>
          <a:prstGeom prst="roundRect">
            <a:avLst>
              <a:gd name="adj" fmla="val 15143426"/>
            </a:avLst>
          </a:prstGeom>
          <a:solidFill>
            <a:srgbClr val="DA1B2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7682" y="2872502"/>
            <a:ext cx="271701" cy="2717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1709" y="3511510"/>
            <a:ext cx="385536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editTask(String selectedTask</a:t>
            </a: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)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61709" y="4294227"/>
            <a:ext cx="385536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Allows users to modify existing task details or remove tasks from the list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04374" y="5348407"/>
            <a:ext cx="6510099" cy="2326124"/>
          </a:xfrm>
          <a:prstGeom prst="roundRect">
            <a:avLst>
              <a:gd name="adj" fmla="val 363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13209" y="5557242"/>
            <a:ext cx="603766" cy="603766"/>
          </a:xfrm>
          <a:prstGeom prst="roundRect">
            <a:avLst>
              <a:gd name="adj" fmla="val 15143426"/>
            </a:avLst>
          </a:prstGeom>
          <a:solidFill>
            <a:srgbClr val="DA1B2E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183" y="5723215"/>
            <a:ext cx="271701" cy="27170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13209" y="6362224"/>
            <a:ext cx="38286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saveToFile() / readFromFile()</a:t>
            </a:r>
            <a:endParaRPr lang="en-US" sz="2050" dirty="0">
              <a:latin typeface="Arial Rounded MT Bold" panose="020F070403050403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913209" y="6813947"/>
            <a:ext cx="609242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Manages the persistent storage and retrieval of task data to and from a file.</a:t>
            </a:r>
            <a:endParaRPr lang="en-US" sz="1550" dirty="0">
              <a:latin typeface="Arial Rounded MT Bold" panose="020F0704030504030204" pitchFamily="34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152858" y="5348406"/>
            <a:ext cx="6510218" cy="2326124"/>
          </a:xfrm>
          <a:prstGeom prst="roundRect">
            <a:avLst>
              <a:gd name="adj" fmla="val 363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24524" y="5557242"/>
            <a:ext cx="603766" cy="603766"/>
          </a:xfrm>
          <a:prstGeom prst="roundRect">
            <a:avLst>
              <a:gd name="adj" fmla="val 15143426"/>
            </a:avLst>
          </a:prstGeom>
          <a:solidFill>
            <a:srgbClr val="DA1B2E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0498" y="5723215"/>
            <a:ext cx="271701" cy="27170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4524" y="6362224"/>
            <a:ext cx="264830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Summary Counts</a:t>
            </a:r>
            <a:endParaRPr lang="en-US" sz="2050" dirty="0">
              <a:latin typeface="Arial Rounded MT Bold" panose="020F070403050403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624524" y="6813947"/>
            <a:ext cx="6092547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completedCount()</a:t>
            </a: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5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notCompletedCount()</a:t>
            </a: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5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overdueCount()</a:t>
            </a:r>
            <a:r>
              <a:rPr lang="en-US" sz="15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provide immediate task summaries.</a:t>
            </a:r>
            <a:endParaRPr lang="en-US" sz="15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00C152-0373-7E0A-FC94-7B045BD54EFD}"/>
                  </a:ext>
                </a:extLst>
              </p14:cNvPr>
              <p14:cNvContentPartPr/>
              <p14:nvPr/>
            </p14:nvContentPartPr>
            <p14:xfrm>
              <a:off x="12868873" y="7894886"/>
              <a:ext cx="1684130" cy="214274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00C152-0373-7E0A-FC94-7B045BD54E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05871" y="7831970"/>
                <a:ext cx="1809774" cy="33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FA2A24-A526-398F-A95D-EE0AF1AB5615}"/>
                  </a:ext>
                </a:extLst>
              </p14:cNvPr>
              <p14:cNvContentPartPr/>
              <p14:nvPr/>
            </p14:nvContentPartPr>
            <p14:xfrm>
              <a:off x="13006598" y="7916163"/>
              <a:ext cx="1247760" cy="157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FA2A24-A526-398F-A95D-EE0AF1AB56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43598" y="7853523"/>
                <a:ext cx="1373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C6E3080-D9B4-3762-34C7-50DB7B5BEFF8}"/>
                  </a:ext>
                </a:extLst>
              </p14:cNvPr>
              <p14:cNvContentPartPr/>
              <p14:nvPr/>
            </p14:nvContentPartPr>
            <p14:xfrm>
              <a:off x="13091198" y="7736523"/>
              <a:ext cx="1225800" cy="81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C6E3080-D9B4-3762-34C7-50DB7B5BEF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028198" y="7673523"/>
                <a:ext cx="1351440" cy="20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337" y="470297"/>
            <a:ext cx="7103031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Class Spotlight: Messages.java</a:t>
            </a:r>
            <a:endParaRPr lang="en-US" sz="35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7337" y="1287661"/>
            <a:ext cx="7949327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</a:t>
            </a: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Messages.java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class is dedicated to enhancing the user experience by managing all console outputs, providing clear instructions, and visually distinguishing information.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97337" y="2032992"/>
            <a:ext cx="7949327" cy="1371838"/>
          </a:xfrm>
          <a:prstGeom prst="roundRect">
            <a:avLst>
              <a:gd name="adj" fmla="val 7999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4477" y="2032992"/>
            <a:ext cx="91440" cy="1371838"/>
          </a:xfrm>
          <a:prstGeom prst="roundRect">
            <a:avLst>
              <a:gd name="adj" fmla="val 78393"/>
            </a:avLst>
          </a:prstGeom>
          <a:solidFill>
            <a:srgbClr val="DA1B2E"/>
          </a:solidFill>
          <a:ln/>
        </p:spPr>
      </p:sp>
      <p:sp>
        <p:nvSpPr>
          <p:cNvPr id="7" name="Text 4"/>
          <p:cNvSpPr/>
          <p:nvPr/>
        </p:nvSpPr>
        <p:spPr>
          <a:xfrm>
            <a:off x="859393" y="2226469"/>
            <a:ext cx="290726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Color-Coded Output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9393" y="2665571"/>
            <a:ext cx="749379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006400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Green</a:t>
            </a:r>
            <a:r>
              <a:rPr lang="en-US" sz="13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for success messages and </a:t>
            </a:r>
            <a:r>
              <a:rPr lang="en-US" sz="1300" dirty="0">
                <a:solidFill>
                  <a:srgbClr val="DA1B2E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Red</a:t>
            </a:r>
            <a:r>
              <a:rPr lang="en-US" sz="13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for error alerts, improving readability and user feedback.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0197" y="3595986"/>
            <a:ext cx="7949327" cy="1371838"/>
          </a:xfrm>
          <a:prstGeom prst="roundRect">
            <a:avLst>
              <a:gd name="adj" fmla="val 7999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4477" y="3575447"/>
            <a:ext cx="91440" cy="1371838"/>
          </a:xfrm>
          <a:prstGeom prst="roundRect">
            <a:avLst>
              <a:gd name="adj" fmla="val 78393"/>
            </a:avLst>
          </a:prstGeom>
          <a:solidFill>
            <a:srgbClr val="DA1B2E"/>
          </a:solidFill>
          <a:ln/>
        </p:spPr>
      </p:sp>
      <p:sp>
        <p:nvSpPr>
          <p:cNvPr id="11" name="Text 8"/>
          <p:cNvSpPr/>
          <p:nvPr/>
        </p:nvSpPr>
        <p:spPr>
          <a:xfrm>
            <a:off x="859393" y="3768923"/>
            <a:ext cx="269474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Interactive Menus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9393" y="4208026"/>
            <a:ext cx="749379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Clear and intuitive displays for the Main Menu, Edit Options, and Task List, guiding users through the application</a:t>
            </a: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7337" y="5117902"/>
            <a:ext cx="7949327" cy="1371838"/>
          </a:xfrm>
          <a:prstGeom prst="roundRect">
            <a:avLst>
              <a:gd name="adj" fmla="val 7999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74477" y="5117902"/>
            <a:ext cx="91440" cy="1371838"/>
          </a:xfrm>
          <a:prstGeom prst="roundRect">
            <a:avLst>
              <a:gd name="adj" fmla="val 78393"/>
            </a:avLst>
          </a:prstGeom>
          <a:solidFill>
            <a:srgbClr val="DA1B2E"/>
          </a:solidFill>
          <a:ln/>
        </p:spPr>
      </p:sp>
      <p:sp>
        <p:nvSpPr>
          <p:cNvPr id="15" name="Text 12"/>
          <p:cNvSpPr/>
          <p:nvPr/>
        </p:nvSpPr>
        <p:spPr>
          <a:xfrm>
            <a:off x="859393" y="5311378"/>
            <a:ext cx="269474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showDashboard()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59393" y="5750481"/>
            <a:ext cx="7493794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Presents a visually engaging summary of task progress, including counts and an ASCII progress bar.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97337" y="6660356"/>
            <a:ext cx="7949327" cy="1098947"/>
          </a:xfrm>
          <a:prstGeom prst="roundRect">
            <a:avLst>
              <a:gd name="adj" fmla="val 9985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74477" y="6660356"/>
            <a:ext cx="91440" cy="1098947"/>
          </a:xfrm>
          <a:prstGeom prst="roundRect">
            <a:avLst>
              <a:gd name="adj" fmla="val 78393"/>
            </a:avLst>
          </a:prstGeom>
          <a:solidFill>
            <a:srgbClr val="DA1B2E"/>
          </a:solidFill>
          <a:ln/>
        </p:spPr>
      </p:sp>
      <p:sp>
        <p:nvSpPr>
          <p:cNvPr id="19" name="Text 16"/>
          <p:cNvSpPr/>
          <p:nvPr/>
        </p:nvSpPr>
        <p:spPr>
          <a:xfrm>
            <a:off x="859393" y="6853833"/>
            <a:ext cx="3453170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showOverdueSummary()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59393" y="7292935"/>
            <a:ext cx="749379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Alerts the user to any overdue tasks, ensuring critical items are not overlooked.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851"/>
            <a:ext cx="10468927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Program Flow: A Step-by-Step Execution</a:t>
            </a:r>
            <a:endParaRPr lang="en-US" sz="39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4250" y="1525667"/>
            <a:ext cx="133019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application follows a logical sequence of operations, starting from initialization to user interaction and data persistence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03770" y="2042755"/>
            <a:ext cx="22860" cy="566678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5" name="Shape 3"/>
          <p:cNvSpPr/>
          <p:nvPr/>
        </p:nvSpPr>
        <p:spPr>
          <a:xfrm>
            <a:off x="6555224" y="2244804"/>
            <a:ext cx="569357" cy="2286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6" name="Shape 4"/>
          <p:cNvSpPr/>
          <p:nvPr/>
        </p:nvSpPr>
        <p:spPr>
          <a:xfrm>
            <a:off x="7101721" y="2042755"/>
            <a:ext cx="426958" cy="42695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65419" y="2068949"/>
            <a:ext cx="299561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3601283" y="2107883"/>
            <a:ext cx="276498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Program Initialization</a:t>
            </a:r>
            <a:endParaRPr lang="en-US" sz="19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4250" y="2533769"/>
            <a:ext cx="570202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application begins execution with </a:t>
            </a:r>
            <a:r>
              <a:rPr lang="en-US" sz="14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Main.java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taking control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05819" y="3383518"/>
            <a:ext cx="569357" cy="2286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11" name="Shape 9"/>
          <p:cNvSpPr/>
          <p:nvPr/>
        </p:nvSpPr>
        <p:spPr>
          <a:xfrm>
            <a:off x="7101721" y="3181469"/>
            <a:ext cx="426958" cy="42695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65419" y="3207663"/>
            <a:ext cx="299561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8264128" y="3246596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rial Rounded MT Bold" panose="020F0704030504030204" pitchFamily="34" charset="0"/>
                <a:ea typeface="SimSun-ExtB" panose="02010609060101010101" pitchFamily="49" charset="-122"/>
                <a:cs typeface="Sora Semi Bold" pitchFamily="34" charset="-120"/>
              </a:rPr>
              <a:t>Load Existing Tasks</a:t>
            </a:r>
            <a:endParaRPr lang="en-US" sz="1950" dirty="0">
              <a:latin typeface="Arial Rounded MT Bold" panose="020F0704030504030204" pitchFamily="34" charset="0"/>
              <a:ea typeface="SimSun-ExtB" panose="02010609060101010101" pitchFamily="49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264128" y="3672483"/>
            <a:ext cx="570202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system attempts to load previously saved tasks from the </a:t>
            </a:r>
            <a:r>
              <a:rPr lang="en-US" sz="14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tasks.obj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file using </a:t>
            </a:r>
            <a:r>
              <a:rPr lang="en-US" sz="14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readFromFile()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555224" y="4364950"/>
            <a:ext cx="569357" cy="2286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1721" y="4162901"/>
            <a:ext cx="426958" cy="42695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65419" y="4189095"/>
            <a:ext cx="299561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2950726" y="4228028"/>
            <a:ext cx="3415546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Display Dashboard &amp; Menu</a:t>
            </a:r>
            <a:endParaRPr lang="en-US" sz="1950" dirty="0"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64250" y="4653915"/>
            <a:ext cx="570202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Users are presented with an overview dashboard and the main interactive menu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05819" y="5346502"/>
            <a:ext cx="569357" cy="2286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21" name="Shape 19"/>
          <p:cNvSpPr/>
          <p:nvPr/>
        </p:nvSpPr>
        <p:spPr>
          <a:xfrm>
            <a:off x="7101721" y="5144453"/>
            <a:ext cx="426958" cy="42695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65419" y="5170646"/>
            <a:ext cx="299561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8264128" y="5209580"/>
            <a:ext cx="277618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User Interaction Loop</a:t>
            </a:r>
            <a:endParaRPr lang="en-US" sz="1950" dirty="0">
              <a:latin typeface="Arial Rounded MT Bold" panose="020F070403050403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264128" y="5635466"/>
            <a:ext cx="570202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The application enters a loop, awaiting user input to perform actions like viewing, adding, or editing tasks.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555224" y="6328053"/>
            <a:ext cx="569357" cy="22860"/>
          </a:xfrm>
          <a:prstGeom prst="roundRect">
            <a:avLst>
              <a:gd name="adj" fmla="val 348705"/>
            </a:avLst>
          </a:prstGeom>
          <a:solidFill>
            <a:srgbClr val="DFB8BC"/>
          </a:solidFill>
          <a:ln/>
        </p:spPr>
      </p:sp>
      <p:sp>
        <p:nvSpPr>
          <p:cNvPr id="26" name="Shape 24"/>
          <p:cNvSpPr/>
          <p:nvPr/>
        </p:nvSpPr>
        <p:spPr>
          <a:xfrm>
            <a:off x="7101721" y="6126004"/>
            <a:ext cx="426958" cy="42695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65419" y="6152198"/>
            <a:ext cx="299561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8" name="Text 26"/>
          <p:cNvSpPr/>
          <p:nvPr/>
        </p:nvSpPr>
        <p:spPr>
          <a:xfrm>
            <a:off x="3869055" y="6191131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Save and Exit</a:t>
            </a:r>
            <a:endParaRPr lang="en-US" sz="1950" dirty="0">
              <a:latin typeface="Arial Rounded MT Bold" panose="020F070403050403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4250" y="6617018"/>
            <a:ext cx="5702022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Upon user exit, all changes are saved back to the </a:t>
            </a:r>
            <a:r>
              <a:rPr lang="en-US" sz="145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tasks.obj</a:t>
            </a:r>
            <a:r>
              <a:rPr lang="en-US" sz="145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file, ensuring data integrity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6D5D19-D4AF-9496-5068-F561982D1B6D}"/>
                  </a:ext>
                </a:extLst>
              </p14:cNvPr>
              <p14:cNvContentPartPr/>
              <p14:nvPr/>
            </p14:nvContentPartPr>
            <p14:xfrm>
              <a:off x="12814358" y="7804923"/>
              <a:ext cx="1738080" cy="348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6D5D19-D4AF-9496-5068-F561982D1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1718" y="7742283"/>
                <a:ext cx="1863720" cy="47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999" y="443151"/>
            <a:ext cx="8541187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Data Persistence: Reliable Task Storage</a:t>
            </a:r>
            <a:endParaRPr lang="en-US" sz="33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3999" y="1295519"/>
            <a:ext cx="1350240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Ensuring that user data is saved and retrieved reliably is crucial for any application.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Our To-Do List achieves this through Java's built-in Object Serialization.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5909" y="2322254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How Data is Saved: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74789" y="2902445"/>
            <a:ext cx="6562249" cy="430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Utilizes </a:t>
            </a:r>
            <a:r>
              <a:rPr lang="en-US" sz="1400" b="1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Object Serialization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via </a:t>
            </a: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ObjectOutputStream</a:t>
            </a: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 and </a:t>
            </a: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ObjectInputStream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474789" y="3385125"/>
            <a:ext cx="655462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All task objects are written to and read from a binary file named </a:t>
            </a:r>
            <a:r>
              <a:rPr lang="en-US" sz="1400" dirty="0">
                <a:solidFill>
                  <a:srgbClr val="3B353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tasks.obj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74789" y="3811547"/>
            <a:ext cx="6554629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Data is automatically loaded upon application startup and saved upon graceful exit</a:t>
            </a: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6379" y="4471868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Advantages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798077" y="5111710"/>
            <a:ext cx="6312932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This approach offers a simple and highly reliable method for data storage, eliminating the need for complex external databases for a command-line application.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56379" y="5111710"/>
            <a:ext cx="22860" cy="773668"/>
          </a:xfrm>
          <a:prstGeom prst="rect">
            <a:avLst/>
          </a:prstGeom>
          <a:solidFill>
            <a:srgbClr val="DA1B2E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92" y="1915835"/>
            <a:ext cx="6554629" cy="65546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CDD5DF-8F93-5E81-533E-6BC069C770EC}"/>
                  </a:ext>
                </a:extLst>
              </p14:cNvPr>
              <p14:cNvContentPartPr/>
              <p14:nvPr/>
            </p14:nvContentPartPr>
            <p14:xfrm>
              <a:off x="14228438" y="7223110"/>
              <a:ext cx="245520" cy="83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CDD5DF-8F93-5E81-533E-6BC069C77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5438" y="7160110"/>
                <a:ext cx="371160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12460-BEEB-971E-1326-FED8915B3501}"/>
                  </a:ext>
                </a:extLst>
              </p14:cNvPr>
              <p14:cNvContentPartPr/>
              <p14:nvPr/>
            </p14:nvContentPartPr>
            <p14:xfrm>
              <a:off x="14150318" y="7629910"/>
              <a:ext cx="412560" cy="464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12460-BEEB-971E-1326-FED8915B35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87678" y="7567270"/>
                <a:ext cx="538200" cy="58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8404" y="446603"/>
            <a:ext cx="8007191" cy="106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F1E1E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Enhanced Features: Beyond the Basics</a:t>
            </a:r>
            <a:endParaRPr lang="en-US" sz="335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8404" y="1758672"/>
            <a:ext cx="800719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We've integrated several advanced features to make the To-Do List application more user-friendly and robust.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68404" y="2460903"/>
            <a:ext cx="649605" cy="1208842"/>
          </a:xfrm>
          <a:prstGeom prst="roundRect">
            <a:avLst>
              <a:gd name="adj" fmla="val 3600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406" y="2943463"/>
            <a:ext cx="243602" cy="2436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0411" y="2623304"/>
            <a:ext cx="233279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Enhanced Dashboard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80411" y="2987754"/>
            <a:ext cx="7195185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Visual display of Completed, Pending, and Overdue task counts, complemented by an engaging ASCII progress bar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68404" y="3832146"/>
            <a:ext cx="649605" cy="1208842"/>
          </a:xfrm>
          <a:prstGeom prst="roundRect">
            <a:avLst>
              <a:gd name="adj" fmla="val 3600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406" y="4314706"/>
            <a:ext cx="243602" cy="2436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0411" y="3994547"/>
            <a:ext cx="213717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Overdue Tracking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380411" y="4358997"/>
            <a:ext cx="7195185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Automatic monitoring of due dates with proactive warnings for any tasks that have become overdue.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568404" y="5203388"/>
            <a:ext cx="649605" cy="1208842"/>
          </a:xfrm>
          <a:prstGeom prst="roundRect">
            <a:avLst>
              <a:gd name="adj" fmla="val 3600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406" y="5685949"/>
            <a:ext cx="243602" cy="2436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80411" y="5365790"/>
            <a:ext cx="213717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Optional Due Dates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380411" y="5730240"/>
            <a:ext cx="7195185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Users have the flexibility to omit due date input if a task doesn't require a specific deadline.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568404" y="6574631"/>
            <a:ext cx="649605" cy="1208842"/>
          </a:xfrm>
          <a:prstGeom prst="roundRect">
            <a:avLst>
              <a:gd name="adj" fmla="val 36006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406" y="7057192"/>
            <a:ext cx="243602" cy="24360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380411" y="6737033"/>
            <a:ext cx="296418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 Rounded MT Bold" panose="020F0704030504030204" pitchFamily="34" charset="0"/>
                <a:ea typeface="Sora Semi Bold" pitchFamily="34" charset="-122"/>
                <a:cs typeface="Sora Semi Bold" pitchFamily="34" charset="-120"/>
              </a:rPr>
              <a:t>Error Handling &amp; Validation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380411" y="7101483"/>
            <a:ext cx="7195185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 Rounded MT Bold" panose="020F0704030504030204" pitchFamily="34" charset="0"/>
                <a:ea typeface="Sora Light" pitchFamily="34" charset="-122"/>
                <a:cs typeface="Sora Light" pitchFamily="34" charset="-120"/>
              </a:rPr>
              <a:t>Robust checks for invalid inputs, such as incorrect date formats, ensuring a smooth and resilient user experience.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1147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Sora Semi Bold</vt:lpstr>
      <vt:lpstr>Arial</vt:lpstr>
      <vt:lpstr>Sora Light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 GOSWAMI</cp:lastModifiedBy>
  <cp:revision>2</cp:revision>
  <dcterms:created xsi:type="dcterms:W3CDTF">2025-11-12T17:18:03Z</dcterms:created>
  <dcterms:modified xsi:type="dcterms:W3CDTF">2025-11-12T18:01:52Z</dcterms:modified>
</cp:coreProperties>
</file>